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314" r:id="rId6"/>
    <p:sldId id="265" r:id="rId7"/>
    <p:sldId id="308" r:id="rId8"/>
    <p:sldId id="313" r:id="rId9"/>
    <p:sldId id="315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36</a:t>
            </a:r>
            <a:br>
              <a:rPr lang="es-CL" sz="2800" dirty="0"/>
            </a:br>
            <a:r>
              <a:rPr lang="es-CL" sz="2800" dirty="0"/>
              <a:t>FECHA : 04- Diciembre-2020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392488" cy="10787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Música y Tecnología</a:t>
            </a:r>
          </a:p>
          <a:p>
            <a:pPr algn="ctr"/>
            <a:r>
              <a:rPr lang="es-CL" sz="2000" b="1" dirty="0"/>
              <a:t>SEMANA 36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096345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CL" sz="2000" b="1"/>
              <a:t>Según tu </a:t>
            </a:r>
            <a:r>
              <a:rPr lang="es-CL" sz="2000" b="1" dirty="0"/>
              <a:t>trabajo¿ A qué fenómeno o tema de naturaleza lo podemos asociar? </a:t>
            </a:r>
          </a:p>
          <a:p>
            <a:r>
              <a:rPr lang="es-CL" sz="2000" b="1" dirty="0"/>
              <a:t>2) ¿Qué procedimientos con los más adecuados para pintar con temperas? </a:t>
            </a:r>
          </a:p>
          <a:p>
            <a:r>
              <a:rPr lang="es-CL" sz="2000" b="1" dirty="0"/>
              <a:t>3) ¿Qué cambios o modificaciones le realizarías a un pincel? Fundamenta</a:t>
            </a:r>
          </a:p>
          <a:p>
            <a:r>
              <a:rPr lang="es-CL" sz="2000" b="1" dirty="0"/>
              <a:t>4) Según la canción ¿De qué forma puedo asociar la canción con los contenidos? </a:t>
            </a:r>
          </a:p>
          <a:p>
            <a:r>
              <a:rPr lang="es-CL" sz="2000" b="1" dirty="0"/>
              <a:t>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4283968" y="5157192"/>
            <a:ext cx="460851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71915"/>
              </p:ext>
            </p:extLst>
          </p:nvPr>
        </p:nvGraphicFramePr>
        <p:xfrm>
          <a:off x="0" y="116632"/>
          <a:ext cx="9036495" cy="6927541"/>
        </p:xfrm>
        <a:graphic>
          <a:graphicData uri="http://schemas.openxmlformats.org/drawingml/2006/table">
            <a:tbl>
              <a:tblPr firstRow="1" firstCol="1" bandRow="1"/>
              <a:tblGrid>
                <a:gridCol w="286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a partir de experiencias, intereses y temas del entorno natural, cultural y artístico, demostrando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de:</a:t>
                      </a:r>
                    </a:p>
                    <a:p>
                      <a:pPr lvl="0"/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de modelado, de reciclaje, naturales, papeles, cartones, pegamentos, lápices, pinturas, textiles e imágenes digitales</a:t>
                      </a:r>
                    </a:p>
                    <a:p>
                      <a:pPr lvl="0"/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dibujar, pintar, cortar, unir, modelar y tecnológicas (pincel, tijera, mirete, computador, cámara fotográ­fica, entre otras)</a:t>
                      </a:r>
                    </a:p>
                    <a:p>
                      <a:pPr lvl="0"/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procedimientos de dibujo, </a:t>
                      </a:r>
                      <a:r>
                        <a:rPr lang="es-C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pintura</a:t>
                      </a:r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grabado, </a:t>
                      </a:r>
                      <a:r>
                        <a:rPr lang="es-C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escultura</a:t>
                      </a:r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técnicas mixtas, artesanía, fotografía, entre otros. (OA 3)</a:t>
                      </a:r>
                    </a:p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 y de seguridad, y dialogando sobre sus resultados e ideas de mejoramiento. </a:t>
                      </a:r>
                      <a:r>
                        <a:rPr lang="es-C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 </a:t>
                      </a:r>
                    </a:p>
                    <a:p>
                      <a:r>
                        <a:rPr lang="es-CL" sz="105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 </a:t>
                      </a:r>
                      <a:r>
                        <a:rPr lang="es-ES_tradnl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  <a:endParaRPr lang="es-CL" sz="105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-Crean esculturas y pinturas con temas relacionados con la naturaleza, el paisaje chileno, fenómenos de la naturaleza y temas personales.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-Demuestran manejo de procedimientos de pintura y escultura (pintura con témpera, acrílico y técnicas mixtas, construcción con papel maché y materiales de reciclaje, entre otros).</a:t>
                      </a:r>
                    </a:p>
                    <a:p>
                      <a:pPr lvl="0"/>
                      <a:r>
                        <a:rPr lang="es-CL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Dialogan y señalan ideas para mejorar objetos tecnológicos, de forma individual y colaborativa.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Evalúan objetos o sistemas tecnológicos con criterios técnicos, como la adecuación de materiales, terminaciones, estructura, entre otras.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Manifiestan interés y disposición a escuchar (actitud corporal, no muestran reticencia ante la escucha, comentan con sus compañeros)</a:t>
                      </a:r>
                      <a:endParaRPr lang="es-CL" sz="105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Creación basada en la observación de imágenes de seres mágicos de diferentes épocas y culturas.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Demostrar, manifestar y evaluar técnicas mixtas.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5877" y="2492896"/>
            <a:ext cx="3988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¿Qué técnicas de artes recuerdas que hemos visto?</a:t>
            </a:r>
          </a:p>
          <a:p>
            <a:r>
              <a:rPr lang="es-CL" sz="3200" dirty="0"/>
              <a:t> </a:t>
            </a:r>
          </a:p>
          <a:p>
            <a:r>
              <a:rPr lang="es-CL" sz="3200" dirty="0"/>
              <a:t>¿Qué obras de arte podemos crear con estas técnica?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89580-B900-4E48-97D5-C6F34782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Técnica mixta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12351-6635-426D-8C59-A43038C8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" y="1417638"/>
            <a:ext cx="4546848" cy="4525963"/>
          </a:xfrm>
        </p:spPr>
        <p:txBody>
          <a:bodyPr>
            <a:normAutofit/>
          </a:bodyPr>
          <a:lstStyle/>
          <a:p>
            <a:r>
              <a:rPr lang="es-C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“La </a:t>
            </a:r>
            <a:r>
              <a:rPr lang="es-CL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técnica mixta</a:t>
            </a:r>
            <a:r>
              <a:rPr lang="es-C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consiste en combinar distintas </a:t>
            </a:r>
            <a:r>
              <a:rPr lang="es-CL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técnicas</a:t>
            </a:r>
            <a:r>
              <a:rPr lang="es-C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o materiales de pintura (acuarela, lápiz de color, acrílico, tinta, témpera, </a:t>
            </a:r>
            <a:r>
              <a:rPr lang="es-CL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etc</a:t>
            </a:r>
            <a:r>
              <a:rPr lang="es-CL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…)</a:t>
            </a:r>
            <a:endParaRPr lang="es-CL" dirty="0"/>
          </a:p>
        </p:txBody>
      </p:sp>
      <p:pic>
        <p:nvPicPr>
          <p:cNvPr id="4" name="Picture 2" descr="Técnica mixta: Trabajo creativo con acrílico y marcadores - Pintura y  dibujo - Enrique Zaldivar - YouTube">
            <a:extLst>
              <a:ext uri="{FF2B5EF4-FFF2-40B4-BE49-F238E27FC236}">
                <a16:creationId xmlns:a16="http://schemas.microsoft.com/office/drawing/2014/main" id="{F11FB9AB-DA6E-4109-894E-343B2BF33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89" y="2060848"/>
            <a:ext cx="4590257" cy="258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1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D0900B57-C9FB-4B32-8607-785D06B6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333375"/>
            <a:ext cx="7126287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s-CL" altLang="es-CL" u="sng" dirty="0"/>
              <a:t>EJEMPLOS</a:t>
            </a:r>
          </a:p>
        </p:txBody>
      </p:sp>
      <p:pic>
        <p:nvPicPr>
          <p:cNvPr id="2050" name="Picture 2" descr="Cuadros Otoñales con Elementos de la Naturaleza -Manualidades Infantiles">
            <a:extLst>
              <a:ext uri="{FF2B5EF4-FFF2-40B4-BE49-F238E27FC236}">
                <a16:creationId xmlns:a16="http://schemas.microsoft.com/office/drawing/2014/main" id="{D7469F5F-090C-4A68-8264-99415BA2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2966"/>
            <a:ext cx="52387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n en manualidades otoño">
            <a:extLst>
              <a:ext uri="{FF2B5EF4-FFF2-40B4-BE49-F238E27FC236}">
                <a16:creationId xmlns:a16="http://schemas.microsoft.com/office/drawing/2014/main" id="{8DD205A5-C2E7-4D79-BB29-CCB701EBA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6672"/>
            <a:ext cx="31432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acemos Land Art o arte con materiales de la naturaleza - HOPTOYS">
            <a:extLst>
              <a:ext uri="{FF2B5EF4-FFF2-40B4-BE49-F238E27FC236}">
                <a16:creationId xmlns:a16="http://schemas.microsoft.com/office/drawing/2014/main" id="{8B5B02B0-4675-4C5D-8B4E-8C5027881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65428"/>
            <a:ext cx="3528392" cy="235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CL" sz="2400" dirty="0"/>
              <a:t>AHORA QUE YA RECORDAMOS EL USO DE LAS TÉCNICAS MIXTAS, ES MOMENTO DE APLICAR TODOS NUESTROS CONOCIMIENTOS. </a:t>
            </a:r>
          </a:p>
          <a:p>
            <a:r>
              <a:rPr lang="es-CL" sz="2400" dirty="0"/>
              <a:t>1- Realiza un margen de 2 cm en tu hoja de block</a:t>
            </a:r>
          </a:p>
          <a:p>
            <a:r>
              <a:rPr lang="es-CL" sz="2400" dirty="0"/>
              <a:t>2- Escoge 4 colores de temperas a elección. </a:t>
            </a:r>
          </a:p>
          <a:p>
            <a:r>
              <a:rPr lang="es-CL" sz="2400" dirty="0"/>
              <a:t>3- comienza a colorear la hoja comenzando con un color , luego el segundo y así hasta terminar la hoja, si es necesario puedes agregar un poquito de agua para la uniones de cada color. </a:t>
            </a:r>
          </a:p>
          <a:p>
            <a:r>
              <a:rPr lang="es-CL" sz="2400" dirty="0"/>
              <a:t>4- Cuando ya esté seco, agrega en algún lugar de tu hoja la imagen escogida. </a:t>
            </a:r>
          </a:p>
          <a:p>
            <a:r>
              <a:rPr lang="es-CL" sz="2400" dirty="0"/>
              <a:t>- Recuerda que mientras trabajas comenzarás a escuchar una canción , en la que debes estar muy atento.  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C7B3C4-9025-4BBF-A442-4B209BA5C9EB}"/>
              </a:ext>
            </a:extLst>
          </p:cNvPr>
          <p:cNvSpPr txBox="1"/>
          <p:nvPr/>
        </p:nvSpPr>
        <p:spPr>
          <a:xfrm>
            <a:off x="179512" y="5517232"/>
            <a:ext cx="24254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https://www.youtube.com/watch?v=MOBYWKjFq0U</a:t>
            </a:r>
          </a:p>
        </p:txBody>
      </p:sp>
      <p:pic>
        <p:nvPicPr>
          <p:cNvPr id="1030" name="Picture 6" descr="COMO HACER DEGRADADO CON PINTURA ACRÍLICA para un Atardecer - YouTube">
            <a:extLst>
              <a:ext uri="{FF2B5EF4-FFF2-40B4-BE49-F238E27FC236}">
                <a16:creationId xmlns:a16="http://schemas.microsoft.com/office/drawing/2014/main" id="{345519D8-3272-4A44-BA0F-879A8F2F9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76" y="1534524"/>
            <a:ext cx="4375844" cy="24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grade - Banco de fotos e imágenes de stock - iStock">
            <a:extLst>
              <a:ext uri="{FF2B5EF4-FFF2-40B4-BE49-F238E27FC236}">
                <a16:creationId xmlns:a16="http://schemas.microsoft.com/office/drawing/2014/main" id="{F6073B83-33E3-47DA-9C48-1A534EAB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66" y="3783046"/>
            <a:ext cx="4210794" cy="280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Pauta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571009"/>
              </p:ext>
            </p:extLst>
          </p:nvPr>
        </p:nvGraphicFramePr>
        <p:xfrm>
          <a:off x="179512" y="1196752"/>
          <a:ext cx="8784976" cy="566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8296083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0049862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25322831"/>
                    </a:ext>
                  </a:extLst>
                </a:gridCol>
              </a:tblGrid>
              <a:tr h="559970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33335"/>
                  </a:ext>
                </a:extLst>
              </a:tr>
              <a:tr h="1221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/>
                        <a:t>Según tú trabajo¿ A qué fenómeno o tema de naturaleza lo podemos asociar? 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logra identificar su trabajo con algún fenómeno de la naturaleza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nombra fenómenos de la naturaleza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no</a:t>
                      </a:r>
                      <a:r>
                        <a:rPr lang="es-CL" sz="1200" baseline="0" dirty="0"/>
                        <a:t> identifica ningún fenómeno de la naturaleza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819554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/>
                        <a:t>¿Qué procedimientos con los más adecuados para pintar con temperas? 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</a:t>
                      </a:r>
                      <a:r>
                        <a:rPr lang="es-CL" sz="1200" baseline="0" dirty="0"/>
                        <a:t> menciona y reconoce 3 procedimientos a trabajar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solo menciona o reconoce 1 o 2 procedimientos a trabajar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</a:t>
                      </a:r>
                      <a:r>
                        <a:rPr lang="es-CL" sz="1200" baseline="0" dirty="0"/>
                        <a:t> no logra reconocer ni mencionar procedimientos a trabajar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09513"/>
                  </a:ext>
                </a:extLst>
              </a:tr>
              <a:tr h="1414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/>
                        <a:t>¿Qué cambios o modificaciones le realizarías a un pincel? Fundamenta</a:t>
                      </a:r>
                    </a:p>
                    <a:p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menciona 1 cambio o modificación coherente a su fundamentación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/>
                        <a:t>El alumno</a:t>
                      </a:r>
                      <a:r>
                        <a:rPr lang="es-CL" sz="1200" baseline="0" dirty="0"/>
                        <a:t> solo nombra un cambio o modificación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no</a:t>
                      </a:r>
                      <a:r>
                        <a:rPr lang="es-CL" sz="1200" baseline="0" dirty="0"/>
                        <a:t> logra mencionar algún cambio o modificación 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16477"/>
                  </a:ext>
                </a:extLst>
              </a:tr>
              <a:tr h="358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dirty="0"/>
                        <a:t>Según la canción ¿De qué forma puedo asociar la canción con los contenidos? Fundamenta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 alumno logra asociar los contenidos a la canción fundamentando de forma coherente en su relato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solo cuenta los hechos ocurridos en la canción.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/>
                        <a:t>El alumno no logra asociar ni reconocer los hechos de la canción.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7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4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1032</Words>
  <Application>Microsoft Office PowerPoint</Application>
  <PresentationFormat>Presentación en pantalla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Times New Roman</vt:lpstr>
      <vt:lpstr>Tema de Office</vt:lpstr>
      <vt:lpstr>PLANIFICACIÓN  CLASES VIRTUALES SEMANA N° 36 FECHA : 04- Diciembre-2020</vt:lpstr>
      <vt:lpstr>Presentación de PowerPoint</vt:lpstr>
      <vt:lpstr>Reglas para una buena clase </vt:lpstr>
      <vt:lpstr>Inicio Activación Conocimientos Previos</vt:lpstr>
      <vt:lpstr>Técnica mixta</vt:lpstr>
      <vt:lpstr>EJEMPLOS</vt:lpstr>
      <vt:lpstr>MANOS A LA OBRA</vt:lpstr>
      <vt:lpstr>¿Qué vamos a crear?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142</cp:revision>
  <dcterms:created xsi:type="dcterms:W3CDTF">2020-07-06T03:06:52Z</dcterms:created>
  <dcterms:modified xsi:type="dcterms:W3CDTF">2020-11-25T14:03:48Z</dcterms:modified>
</cp:coreProperties>
</file>