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8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XfU68nUmYtuny1ne6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4° 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36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</a:t>
            </a:r>
            <a:r>
              <a:rPr lang="es-CL" sz="2800" dirty="0" smtClean="0"/>
              <a:t>: 30 </a:t>
            </a:r>
            <a:r>
              <a:rPr lang="es-CL" sz="2800" dirty="0" smtClean="0"/>
              <a:t>de </a:t>
            </a:r>
            <a:r>
              <a:rPr lang="es-CL" sz="2800" dirty="0" smtClean="0"/>
              <a:t>noviembre al 04 de diciembre </a:t>
            </a:r>
            <a:r>
              <a:rPr lang="es-CL" sz="2800" dirty="0" smtClean="0"/>
              <a:t>de 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75585"/>
              </p:ext>
            </p:extLst>
          </p:nvPr>
        </p:nvGraphicFramePr>
        <p:xfrm>
          <a:off x="240873" y="260648"/>
          <a:ext cx="8496944" cy="6400263"/>
        </p:xfrm>
        <a:graphic>
          <a:graphicData uri="http://schemas.openxmlformats.org/drawingml/2006/table">
            <a:tbl>
              <a:tblPr firstRow="1" firstCol="1" bandRow="1"/>
              <a:tblGrid>
                <a:gridCol w="2689556"/>
                <a:gridCol w="5807388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/ 4°A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09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Reconocer y ubicar los principales recursos naturales de América, considerando su distribución geográfica, su uso, y la importancia de cuidarlos en el marco de un desarrollo sostenible.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Distinguir algunos actores de la organización política y democrática de Chile, como Presidente, ministros, senadores, diputados y alcaldes, considerando las instituciones en las que ejercen y cómo son nombrados o elegidos.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- Definen con sus propias palabras el concepto de desarrollo sostenible y ejemplifican al respecto.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- Explican con ejemplos concretos el uso sostenible de los recursos naturales en diversos contextos.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- Identifican a las principales autoridades del país.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- Distinguen entre autoridades que son elegidas (Presidente de la República, parlamentarios, alcaldes) y otras que son designadas (ministros e intendentes).</a:t>
                      </a:r>
                      <a:endParaRPr lang="es-MX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Desarrollo sostenible y autoridades del país.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D. Usar herramientas geográficas para ubicar y caracterizar elementos del espacio geográfico, como paisajes, población y recursos naturales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H. Formular opiniones fundamentadas sobre temas de su interés, apoyándose en datos y evidencia. </a:t>
                      </a:r>
                      <a:endParaRPr lang="es-MX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evaluación formativa sobre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el desarrollo sostenible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 las principales autoridades del país.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al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link 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  <a:hlinkClick r:id="rId2"/>
                        </a:rPr>
                        <a:t>https://forms.gle/XfU68nUmYtuny1ne6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+56941645325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294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4° BÁSICO A SEMANA N° 36 FECHA : 30 de noviembre al 04 de diciembre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Profesor</cp:lastModifiedBy>
  <cp:revision>73</cp:revision>
  <dcterms:created xsi:type="dcterms:W3CDTF">2020-07-06T03:06:52Z</dcterms:created>
  <dcterms:modified xsi:type="dcterms:W3CDTF">2020-11-25T21:02:27Z</dcterms:modified>
</cp:coreProperties>
</file>