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4" r:id="rId8"/>
    <p:sldId id="308" r:id="rId9"/>
    <p:sldId id="309" r:id="rId10"/>
    <p:sldId id="310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5855" y="932148"/>
            <a:ext cx="7772400" cy="2208819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 smtClean="0"/>
              <a:t>Orientación – Religión </a:t>
            </a:r>
            <a:br>
              <a:rPr lang="es-CL" sz="2800" b="1" dirty="0" smtClean="0"/>
            </a:br>
            <a:r>
              <a:rPr lang="es-CL" sz="2800" b="1" dirty="0" smtClean="0"/>
              <a:t>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36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: </a:t>
            </a:r>
            <a:r>
              <a:rPr lang="es-CL" sz="2800" dirty="0" smtClean="0"/>
              <a:t>Lunes 30 </a:t>
            </a:r>
            <a:r>
              <a:rPr lang="es-CL" sz="2800" dirty="0" smtClean="0"/>
              <a:t>de Noviembre  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ASIGNATURA: Orientación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36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L" b="1" dirty="0" smtClean="0"/>
              <a:t>¿Qué te pareció analizar los resultados?</a:t>
            </a:r>
          </a:p>
          <a:p>
            <a:pPr algn="just"/>
            <a:endParaRPr lang="es-CL" b="1" dirty="0" smtClean="0"/>
          </a:p>
          <a:p>
            <a:pPr algn="just"/>
            <a:endParaRPr lang="es-CL" b="1" dirty="0"/>
          </a:p>
          <a:p>
            <a:pPr algn="just"/>
            <a:r>
              <a:rPr lang="es-CL" b="1" dirty="0" smtClean="0"/>
              <a:t>2. ¿Crees que podemos cambiar y mejorar nuestras debilidades? </a:t>
            </a:r>
            <a:endParaRPr lang="es-CL" b="1" dirty="0"/>
          </a:p>
          <a:p>
            <a:pPr algn="ctr"/>
            <a:endParaRPr lang="es-CL" b="1" u="sng" dirty="0"/>
          </a:p>
          <a:p>
            <a:pPr algn="just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Rectángulo redondeado"/>
          <p:cNvSpPr/>
          <p:nvPr/>
        </p:nvSpPr>
        <p:spPr>
          <a:xfrm>
            <a:off x="3491880" y="5157191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146036"/>
              </p:ext>
            </p:extLst>
          </p:nvPr>
        </p:nvGraphicFramePr>
        <p:xfrm>
          <a:off x="467544" y="544457"/>
          <a:ext cx="8136904" cy="482579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ORIENTACIÓN /CUARTO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Observar y valorar sus características, habilidades y fortalezas  (en lo familiar, afectivo, académico  y social, entre otros) y proponerse acciones concretas para los aspectos que requiera superar, teniendo altas expectativas.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Identifican aspectos posibles de superar en lo personal, académico y social y proponen sugerencias para ello.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Actitudes que incentiven las altas expectativas.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Analizar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el cuestionario socioemocional realizado el mes pasado, comentando nuestras fortalezas y debilidades.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r>
                        <a:rPr lang="es-CL" sz="14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Formativa: Se realiza en clases, en base a lo conversado y participación de los </a:t>
                      </a:r>
                      <a:r>
                        <a:rPr lang="es-CL" sz="1400" b="1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estudantes</a:t>
                      </a:r>
                      <a:endParaRPr lang="es-CL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1584176"/>
          </a:xfrm>
        </p:spPr>
        <p:txBody>
          <a:bodyPr>
            <a:normAutofit/>
          </a:bodyPr>
          <a:lstStyle/>
          <a:p>
            <a:pPr algn="just"/>
            <a:endParaRPr lang="es-CL" sz="3000" b="1" dirty="0"/>
          </a:p>
          <a:p>
            <a:r>
              <a:rPr lang="es-CL" b="1" dirty="0">
                <a:solidFill>
                  <a:schemeClr val="tx2"/>
                </a:solidFill>
              </a:rPr>
              <a:t>¿A QUÉ LLAMAMOS ALTAS EXPECTATIVAS?</a:t>
            </a:r>
          </a:p>
          <a:p>
            <a:pPr algn="just"/>
            <a:endParaRPr lang="es-CL" sz="3000" b="1" dirty="0"/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39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952"/>
            <a:ext cx="8229600" cy="1143000"/>
          </a:xfrm>
        </p:spPr>
        <p:txBody>
          <a:bodyPr/>
          <a:lstStyle/>
          <a:p>
            <a:r>
              <a:rPr lang="es-CL" dirty="0" smtClean="0"/>
              <a:t>Desarrollo de la Clase</a:t>
            </a: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924944"/>
            <a:ext cx="7366813" cy="3600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18191"/>
            <a:ext cx="79248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7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15616" y="980728"/>
            <a:ext cx="6984776" cy="32403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sz="3200" dirty="0" smtClean="0">
                <a:solidFill>
                  <a:schemeClr val="tx1"/>
                </a:solidFill>
              </a:rPr>
              <a:t>Revisión de los resultados del cuestionario Socioemocional.</a:t>
            </a:r>
          </a:p>
          <a:p>
            <a:pPr algn="ctr"/>
            <a:endParaRPr lang="es-CL" sz="3200" dirty="0" smtClean="0">
              <a:solidFill>
                <a:schemeClr val="tx1"/>
              </a:solidFill>
            </a:endParaRPr>
          </a:p>
          <a:p>
            <a:pPr algn="ctr"/>
            <a:endParaRPr lang="es-CL" sz="3200" dirty="0" smtClean="0">
              <a:solidFill>
                <a:schemeClr val="tx1"/>
              </a:solidFill>
            </a:endParaRPr>
          </a:p>
          <a:p>
            <a:pPr algn="ctr"/>
            <a:r>
              <a:rPr lang="es-CL" sz="3200" dirty="0" smtClean="0">
                <a:solidFill>
                  <a:schemeClr val="tx1"/>
                </a:solidFill>
              </a:rPr>
              <a:t> Observaremos cada gráfico y analizaremos sus resultados.  </a:t>
            </a:r>
            <a:endParaRPr lang="es-C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7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311</Words>
  <Application>Microsoft Office PowerPoint</Application>
  <PresentationFormat>Presentación en pantalla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Tema de Office</vt:lpstr>
      <vt:lpstr>1_Tema de Office</vt:lpstr>
      <vt:lpstr>PLANIFICACIÓN  CLASES VIRTUALES Orientación – Religión  4° Año Básico SEMANA 36 FECHA : Lunes 30 de Noviembre  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Presentación de PowerPoint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128</cp:revision>
  <dcterms:created xsi:type="dcterms:W3CDTF">2020-07-06T03:06:52Z</dcterms:created>
  <dcterms:modified xsi:type="dcterms:W3CDTF">2020-11-25T22:58:49Z</dcterms:modified>
</cp:coreProperties>
</file>