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310" r:id="rId4"/>
    <p:sldId id="304" r:id="rId5"/>
    <p:sldId id="314" r:id="rId6"/>
    <p:sldId id="265" r:id="rId7"/>
    <p:sldId id="308" r:id="rId8"/>
    <p:sldId id="313" r:id="rId9"/>
    <p:sldId id="29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86477" autoAdjust="0"/>
  </p:normalViewPr>
  <p:slideViewPr>
    <p:cSldViewPr>
      <p:cViewPr varScale="1">
        <p:scale>
          <a:sx n="72" d="100"/>
          <a:sy n="72" d="100"/>
        </p:scale>
        <p:origin x="12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err="1"/>
              <a:t>N°</a:t>
            </a:r>
            <a:r>
              <a:rPr lang="es-CL" sz="2800" dirty="0"/>
              <a:t> 37</a:t>
            </a:r>
            <a:br>
              <a:rPr lang="es-CL" sz="2800" dirty="0"/>
            </a:br>
            <a:r>
              <a:rPr lang="es-CL" sz="2800" dirty="0"/>
              <a:t>FECHA : 11- Diciembre-2020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61911"/>
              </p:ext>
            </p:extLst>
          </p:nvPr>
        </p:nvGraphicFramePr>
        <p:xfrm>
          <a:off x="0" y="116632"/>
          <a:ext cx="9036495" cy="6927541"/>
        </p:xfrm>
        <a:graphic>
          <a:graphicData uri="http://schemas.openxmlformats.org/drawingml/2006/table">
            <a:tbl>
              <a:tblPr firstRow="1" firstCol="1" bandRow="1"/>
              <a:tblGrid>
                <a:gridCol w="2860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 Visuales 4°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0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7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5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ARTES</a:t>
                      </a:r>
                    </a:p>
                    <a:p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trabajos de arte a partir de experiencias, intereses y temas del entorno natural, cultural y artístico, demostrando</a:t>
                      </a:r>
                    </a:p>
                    <a:p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manejo de:</a:t>
                      </a:r>
                    </a:p>
                    <a:p>
                      <a:pPr lvl="0"/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materiales de modelado, de reciclaje, naturales, papeles, cartones, pegamentos, lápices, pinturas, textiles e imágenes digitales</a:t>
                      </a:r>
                    </a:p>
                    <a:p>
                      <a:pPr lvl="0"/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herramientas para dibujar, pintar, cortar, unir, modelar y tecnológicas (pincel, tijera, mirete, computador, cámara fotográ­fica, entre otras)</a:t>
                      </a:r>
                    </a:p>
                    <a:p>
                      <a:pPr lvl="0"/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procedimientos de dibujo, </a:t>
                      </a:r>
                      <a:r>
                        <a:rPr lang="es-CL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pintura</a:t>
                      </a:r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grabado, </a:t>
                      </a:r>
                      <a:r>
                        <a:rPr lang="es-CL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escultura</a:t>
                      </a:r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técnicas mixtas, artesanía, fotografía, entre otros. (OA 3)</a:t>
                      </a:r>
                    </a:p>
                    <a:p>
                      <a:r>
                        <a:rPr lang="es-CL" sz="105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TECNOLOGÍA</a:t>
                      </a:r>
                    </a:p>
                    <a:p>
                      <a:r>
                        <a:rPr lang="es-CL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Probar y evaluar la calidad de los trabajos propios o de otros, de forma individual o en equipos, aplicando criterios de funcionamiento, técnicos, medioambientales y de seguridad, y dialogando sobre sus resultados e ideas de mejoramiento. </a:t>
                      </a:r>
                      <a:r>
                        <a:rPr lang="es-CL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 4) </a:t>
                      </a:r>
                    </a:p>
                    <a:p>
                      <a:r>
                        <a:rPr lang="es-CL" sz="105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Escuchar música en forma abundante de diversos contextos y culturas poniendo énfasis en: Tradición escrita (docta), piezas instrumentales y/o vocales de corta duración (por ejemplo, danzas medievales, selección del " Cuaderno de A.M. Bach", selección del ballet "Cascanueces" de P.I. </a:t>
                      </a:r>
                      <a:r>
                        <a:rPr lang="es-ES" sz="105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Tchaikowsky</a:t>
                      </a:r>
                      <a:r>
                        <a:rPr lang="es-E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Tradición oral (folclor, música de pueblos originarios), canciones, rondas, bailes y versos rítmicos; Popular (jazz, rock, fusión, etcétera) poniendo énfasis en música infantil (por ejemplo, canciones como "La Elefanta Fresia" y música de películas como "El Libro de la Selva" y "El Rey León"). Escuchar apreciativamente al menos 20 músicas variadas de corta duración al año. </a:t>
                      </a:r>
                      <a:r>
                        <a:rPr lang="es-ES_tradnl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(OA3)</a:t>
                      </a:r>
                      <a:endParaRPr lang="es-CL" sz="105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CL" sz="11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-Crean esculturas y pinturas con temas relacionados con la naturaleza, el paisaje chileno, fenómenos de la naturaleza y temas personales.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-Demuestran manejo de procedimientos de pintura y escultura (pintura con témpera, acrílico y técnicas mixtas, construcción con papel maché y materiales de reciclaje, entre otros).</a:t>
                      </a:r>
                    </a:p>
                    <a:p>
                      <a:pPr lvl="0"/>
                      <a:r>
                        <a:rPr lang="es-CL" sz="11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TECNOLOGÍA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Dialogan y señalan ideas para mejorar objetos tecnológicos, de forma individual y colaborativa.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Evalúan objetos o sistemas tecnológicos con criterios técnicos, como la adecuación de materiales, terminaciones, estructura, entre otras.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Manifiestan interés y disposición a escuchar (actitud corporal, no muestran reticencia ante la escucha, comentan con sus compañeros)</a:t>
                      </a:r>
                      <a:endParaRPr lang="es-CL" sz="105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Creación basada en la observación de imágenes de seres mágicos de diferentes épocas y culturas. 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8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Retroalimentar técnicas mixtas. </a:t>
                      </a: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2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200" b="1" baseline="0" dirty="0">
                          <a:effectLst/>
                          <a:latin typeface="+mn-lt"/>
                        </a:rPr>
                        <a:t> de salida</a:t>
                      </a:r>
                      <a:endParaRPr lang="es-CL" sz="12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RECORDEMOS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95877" y="2492896"/>
            <a:ext cx="39880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¿Qué es una técnica mixta?</a:t>
            </a:r>
          </a:p>
          <a:p>
            <a:r>
              <a:rPr lang="es-CL" sz="3200" dirty="0"/>
              <a:t> </a:t>
            </a:r>
          </a:p>
          <a:p>
            <a:r>
              <a:rPr lang="es-CL" sz="3200" dirty="0"/>
              <a:t>¿Qué obras de arte podemos crear con estas técnica?</a:t>
            </a: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89580-B900-4E48-97D5-C6F34782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Técnica mixta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C12351-6635-426D-8C59-A43038C8C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" y="1417638"/>
            <a:ext cx="4546848" cy="4525963"/>
          </a:xfrm>
        </p:spPr>
        <p:txBody>
          <a:bodyPr>
            <a:normAutofit/>
          </a:bodyPr>
          <a:lstStyle/>
          <a:p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“La </a:t>
            </a:r>
            <a:r>
              <a:rPr lang="es-C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técnica mixta</a:t>
            </a: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consiste en combinar distintas </a:t>
            </a:r>
            <a:r>
              <a:rPr lang="es-C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técnicas</a:t>
            </a: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o materiales de pintura (acuarela, lápiz de color, acrílico, tinta, témpera, </a:t>
            </a:r>
            <a:r>
              <a:rPr lang="es-CL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etc</a:t>
            </a: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…)</a:t>
            </a:r>
            <a:endParaRPr lang="es-CL" dirty="0"/>
          </a:p>
        </p:txBody>
      </p:sp>
      <p:pic>
        <p:nvPicPr>
          <p:cNvPr id="4" name="Picture 2" descr="Técnica mixta: Trabajo creativo con acrílico y marcadores - Pintura y  dibujo - Enrique Zaldivar - YouTube">
            <a:extLst>
              <a:ext uri="{FF2B5EF4-FFF2-40B4-BE49-F238E27FC236}">
                <a16:creationId xmlns:a16="http://schemas.microsoft.com/office/drawing/2014/main" id="{F11FB9AB-DA6E-4109-894E-343B2BF33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89" y="2060848"/>
            <a:ext cx="4590257" cy="25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1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D0900B57-C9FB-4B32-8607-785D06B6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538" y="333375"/>
            <a:ext cx="7126287" cy="923925"/>
          </a:xfrm>
        </p:spPr>
        <p:txBody>
          <a:bodyPr>
            <a:normAutofit/>
          </a:bodyPr>
          <a:lstStyle/>
          <a:p>
            <a:pPr eaLnBrk="1" hangingPunct="1"/>
            <a:r>
              <a:rPr lang="es-CL" altLang="es-CL" u="sng" dirty="0"/>
              <a:t>EJEMPLOS</a:t>
            </a:r>
          </a:p>
        </p:txBody>
      </p:sp>
      <p:pic>
        <p:nvPicPr>
          <p:cNvPr id="1026" name="Picture 2" descr="Retrato femenino con técnica mixta/collage del - Vendido en Venta Directa -  99890415">
            <a:extLst>
              <a:ext uri="{FF2B5EF4-FFF2-40B4-BE49-F238E27FC236}">
                <a16:creationId xmlns:a16="http://schemas.microsoft.com/office/drawing/2014/main" id="{4DBD2E06-DA38-4409-B181-7E0ED695D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80018"/>
            <a:ext cx="252028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te con objetos | Arte objetual, Arte creativo, Trabajos de arte">
            <a:extLst>
              <a:ext uri="{FF2B5EF4-FFF2-40B4-BE49-F238E27FC236}">
                <a16:creationId xmlns:a16="http://schemas.microsoft.com/office/drawing/2014/main" id="{2E94CE7C-E13D-4E2E-9D8C-0A038781A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57300"/>
            <a:ext cx="3717478" cy="278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bujos | Arte objetual, Estilos de arte, Arte creativo">
            <a:extLst>
              <a:ext uri="{FF2B5EF4-FFF2-40B4-BE49-F238E27FC236}">
                <a16:creationId xmlns:a16="http://schemas.microsoft.com/office/drawing/2014/main" id="{9ACCB722-22D0-4FF7-B73C-2C1968884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1088"/>
            <a:ext cx="2713112" cy="250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MANOS A LA OBRA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/>
          </a:bodyPr>
          <a:lstStyle/>
          <a:p>
            <a:r>
              <a:rPr lang="es-CL" sz="2400" dirty="0"/>
              <a:t>AHORA QUE YA RECORDAMOS EL USO DE LAS TÉCNICAS MIXTAS, ES MOMENTO DE APLICAR TODOS NUESTROS CONOCIMIENTOS. </a:t>
            </a:r>
          </a:p>
          <a:p>
            <a:r>
              <a:rPr lang="es-CL" sz="2400" dirty="0"/>
              <a:t>1- Corta tú hoja por la mitad. </a:t>
            </a:r>
          </a:p>
          <a:p>
            <a:r>
              <a:rPr lang="es-CL" sz="2400" dirty="0"/>
              <a:t>2- Realiza un dibujo a elección sobre la hoja. </a:t>
            </a:r>
          </a:p>
          <a:p>
            <a:r>
              <a:rPr lang="es-CL" sz="2400" dirty="0"/>
              <a:t>3- comienza a pegar tus legumbres o maíz sobre el dibujo para dar realce (Puede ser a todo o solo algunos lugares) </a:t>
            </a:r>
          </a:p>
          <a:p>
            <a:r>
              <a:rPr lang="es-CL" sz="2400" dirty="0"/>
              <a:t>4- Comienza a colorear. </a:t>
            </a:r>
          </a:p>
          <a:p>
            <a:r>
              <a:rPr lang="es-CL" sz="2400" dirty="0"/>
              <a:t>5- Recuerda que mientras trabajas, comenzara a sonar una canción en la que deberás identificar que relación tiene con la actividad realizada</a:t>
            </a:r>
          </a:p>
        </p:txBody>
      </p:sp>
    </p:spTree>
    <p:extLst>
      <p:ext uri="{BB962C8B-B14F-4D97-AF65-F5344CB8AC3E}">
        <p14:creationId xmlns:p14="http://schemas.microsoft.com/office/powerpoint/2010/main" val="176320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611C2-7B5C-4BE4-83C2-20F54431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vamos a crear?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8C7B3C4-9025-4BBF-A442-4B209BA5C9EB}"/>
              </a:ext>
            </a:extLst>
          </p:cNvPr>
          <p:cNvSpPr txBox="1"/>
          <p:nvPr/>
        </p:nvSpPr>
        <p:spPr>
          <a:xfrm>
            <a:off x="179512" y="5517232"/>
            <a:ext cx="24254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https://www.youtube.com/watch?v=NjkAgGwXaSs</a:t>
            </a:r>
          </a:p>
        </p:txBody>
      </p:sp>
      <p:pic>
        <p:nvPicPr>
          <p:cNvPr id="2050" name="Picture 2" descr="Cuadros de Animales con Semillas y Legumbres Patrones Gratis – Manualidades">
            <a:extLst>
              <a:ext uri="{FF2B5EF4-FFF2-40B4-BE49-F238E27FC236}">
                <a16:creationId xmlns:a16="http://schemas.microsoft.com/office/drawing/2014/main" id="{EE15BEDB-5D0B-4506-95C9-463F9A710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9998"/>
            <a:ext cx="3142109" cy="282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askuiken | Preschool crafts, Crafts for kids, Toddler crafts">
            <a:extLst>
              <a:ext uri="{FF2B5EF4-FFF2-40B4-BE49-F238E27FC236}">
                <a16:creationId xmlns:a16="http://schemas.microsoft.com/office/drawing/2014/main" id="{A2659A0C-7A49-4BD6-9153-A7F641F3A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887" y="1402222"/>
            <a:ext cx="2437675" cy="331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an Art! | Actividades de pintura para niños, Arte para niños, Proyectos  de arte para niños">
            <a:extLst>
              <a:ext uri="{FF2B5EF4-FFF2-40B4-BE49-F238E27FC236}">
                <a16:creationId xmlns:a16="http://schemas.microsoft.com/office/drawing/2014/main" id="{58473AF1-7D89-494B-96BF-0242944B8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80" y="2636912"/>
            <a:ext cx="2706241" cy="362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7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392488" cy="10787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Artes Visuales, Música y Tecnología</a:t>
            </a:r>
          </a:p>
          <a:p>
            <a:pPr algn="ctr"/>
            <a:r>
              <a:rPr lang="es-CL" sz="2000" b="1" dirty="0"/>
              <a:t>SEMANA 37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096345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s-CL" sz="2000" b="1" dirty="0"/>
              <a:t>Según tú trabajo ¿ Qué elementos utilizaste para crearlo? </a:t>
            </a:r>
          </a:p>
          <a:p>
            <a:r>
              <a:rPr lang="es-CL" sz="2000" b="1" dirty="0"/>
              <a:t>2) ¿Qué procedimientos con los más adecuados para crear una técnica mixta? </a:t>
            </a:r>
          </a:p>
          <a:p>
            <a:r>
              <a:rPr lang="es-CL" sz="2000" b="1" dirty="0"/>
              <a:t>3) ¿Qué cambios o modificaciones le realizarías a un lápiz? Fundamenta</a:t>
            </a:r>
          </a:p>
          <a:p>
            <a:r>
              <a:rPr lang="es-CL" sz="2000" b="1" dirty="0"/>
              <a:t>4) Según la canción ¿De qué forma puedo asociar la canción con los contenidos? (técnicas observadas, tipos de arte, etc.)</a:t>
            </a:r>
          </a:p>
          <a:p>
            <a:r>
              <a:rPr lang="es-CL" sz="2000" b="1" dirty="0"/>
              <a:t>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4283968" y="5157192"/>
            <a:ext cx="460851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Alicia.cuellar@colegio-jeanPiaget.cl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9715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801</Words>
  <Application>Microsoft Office PowerPoint</Application>
  <PresentationFormat>Presentación en pantalla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</vt:lpstr>
      <vt:lpstr>Calibri</vt:lpstr>
      <vt:lpstr>Times New Roman</vt:lpstr>
      <vt:lpstr>Tema de Office</vt:lpstr>
      <vt:lpstr>PLANIFICACIÓN  CLASES VIRTUALES SEMANA N° 37 FECHA : 11- Diciembre-2020</vt:lpstr>
      <vt:lpstr>Presentación de PowerPoint</vt:lpstr>
      <vt:lpstr>Reglas para una buena clase </vt:lpstr>
      <vt:lpstr>Inicio Activación Conocimientos Previos</vt:lpstr>
      <vt:lpstr>Técnica mixta</vt:lpstr>
      <vt:lpstr>EJEMPLOS</vt:lpstr>
      <vt:lpstr>MANOS A LA OBRA</vt:lpstr>
      <vt:lpstr>¿Qué vamos a crear?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alicia cuellar</cp:lastModifiedBy>
  <cp:revision>144</cp:revision>
  <dcterms:created xsi:type="dcterms:W3CDTF">2020-07-06T03:06:52Z</dcterms:created>
  <dcterms:modified xsi:type="dcterms:W3CDTF">2020-12-07T04:58:55Z</dcterms:modified>
</cp:coreProperties>
</file>