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93" r:id="rId3"/>
    <p:sldId id="289" r:id="rId4"/>
    <p:sldId id="264" r:id="rId5"/>
    <p:sldId id="265" r:id="rId6"/>
    <p:sldId id="266" r:id="rId7"/>
    <p:sldId id="284" r:id="rId8"/>
    <p:sldId id="285" r:id="rId9"/>
    <p:sldId id="267" r:id="rId10"/>
    <p:sldId id="271" r:id="rId11"/>
    <p:sldId id="299" r:id="rId12"/>
    <p:sldId id="307" r:id="rId13"/>
    <p:sldId id="308" r:id="rId14"/>
    <p:sldId id="311" r:id="rId15"/>
    <p:sldId id="310" r:id="rId16"/>
    <p:sldId id="309" r:id="rId17"/>
    <p:sldId id="312" r:id="rId18"/>
    <p:sldId id="294" r:id="rId19"/>
    <p:sldId id="313" r:id="rId20"/>
    <p:sldId id="314" r:id="rId21"/>
    <p:sldId id="302" r:id="rId22"/>
    <p:sldId id="303" r:id="rId23"/>
    <p:sldId id="304" r:id="rId24"/>
    <p:sldId id="272" r:id="rId25"/>
    <p:sldId id="316" r:id="rId26"/>
    <p:sldId id="315" r:id="rId27"/>
    <p:sldId id="317" r:id="rId28"/>
    <p:sldId id="319" r:id="rId29"/>
    <p:sldId id="318" r:id="rId30"/>
    <p:sldId id="320" r:id="rId31"/>
    <p:sldId id="321" r:id="rId32"/>
    <p:sldId id="305" r:id="rId33"/>
    <p:sldId id="306" r:id="rId34"/>
    <p:sldId id="269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7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ia.caceres@colegio-jeanpiaget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4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N°37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DECEMBER 9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20408" y="2113751"/>
            <a:ext cx="5484263" cy="54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-Siguen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lectura leída en voz alta por el docente o un compañero.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64374"/>
              </p:ext>
            </p:extLst>
          </p:nvPr>
        </p:nvGraphicFramePr>
        <p:xfrm>
          <a:off x="566057" y="2685052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865199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93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30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-Identifican personajes y las acciones que estos realizan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04" t="26410" r="26742" b="5765"/>
          <a:stretch/>
        </p:blipFill>
        <p:spPr>
          <a:xfrm>
            <a:off x="1112520" y="1417638"/>
            <a:ext cx="9966960" cy="48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2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53" t="28140" r="24957" b="30009"/>
          <a:stretch/>
        </p:blipFill>
        <p:spPr>
          <a:xfrm>
            <a:off x="1476103" y="1603685"/>
            <a:ext cx="8621486" cy="41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91" t="21791" r="25930" b="7497"/>
          <a:stretch/>
        </p:blipFill>
        <p:spPr>
          <a:xfrm>
            <a:off x="1449978" y="1417638"/>
            <a:ext cx="9575074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91" t="32759" r="25281" b="25103"/>
          <a:stretch/>
        </p:blipFill>
        <p:spPr>
          <a:xfrm>
            <a:off x="1246697" y="1789611"/>
            <a:ext cx="9804480" cy="40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5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15" t="28429" r="26092" b="15578"/>
          <a:stretch/>
        </p:blipFill>
        <p:spPr>
          <a:xfrm>
            <a:off x="1750422" y="1513663"/>
            <a:ext cx="8804367" cy="46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8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9" t="36510" r="25605" b="20774"/>
          <a:stretch/>
        </p:blipFill>
        <p:spPr>
          <a:xfrm>
            <a:off x="888274" y="1773147"/>
            <a:ext cx="9862457" cy="40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READ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84730" y="5660963"/>
            <a:ext cx="538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https://www.youtube.com/watch?v=KKh_CallEp8&amp;t=7s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0187" y="1600200"/>
            <a:ext cx="891162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91" t="31892" r="24794" b="12692"/>
          <a:stretch/>
        </p:blipFill>
        <p:spPr>
          <a:xfrm>
            <a:off x="1267096" y="1467147"/>
            <a:ext cx="9457509" cy="51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750264">
            <a:off x="479145" y="-345077"/>
            <a:ext cx="2366715" cy="23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9" t="20348" r="27715" b="6343"/>
          <a:stretch/>
        </p:blipFill>
        <p:spPr>
          <a:xfrm>
            <a:off x="1632856" y="1417638"/>
            <a:ext cx="8725990" cy="50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58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</a:t>
            </a:r>
            <a:r>
              <a:rPr lang="es-MX" dirty="0"/>
              <a:t>1</a:t>
            </a:r>
            <a:r>
              <a:rPr lang="es-MX" dirty="0" smtClean="0"/>
              <a:t>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story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059" y="1417638"/>
            <a:ext cx="9339881" cy="26458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058" y="4063531"/>
            <a:ext cx="9339881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</a:t>
            </a:r>
            <a:r>
              <a:rPr lang="es-MX" dirty="0" smtClean="0"/>
              <a:t>1</a:t>
            </a:r>
            <a:r>
              <a:rPr lang="es-MX" dirty="0" smtClean="0"/>
              <a:t>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story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84730" y="5660963"/>
            <a:ext cx="538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https://www.youtube.com/watch?v=KKh_CallEp8&amp;t=7s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0310" y="1600200"/>
            <a:ext cx="104713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3 : </a:t>
            </a:r>
            <a:r>
              <a:rPr lang="es-MX" dirty="0" err="1" smtClean="0"/>
              <a:t>Tick</a:t>
            </a:r>
            <a:r>
              <a:rPr lang="es-MX" dirty="0" smtClean="0"/>
              <a:t> off true </a:t>
            </a:r>
            <a:r>
              <a:rPr lang="es-MX" dirty="0" err="1" smtClean="0"/>
              <a:t>or</a:t>
            </a:r>
            <a:r>
              <a:rPr lang="es-MX" dirty="0" smtClean="0"/>
              <a:t> false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7227" t="10569" r="26128" b="42617"/>
          <a:stretch/>
        </p:blipFill>
        <p:spPr>
          <a:xfrm>
            <a:off x="515983" y="1417638"/>
            <a:ext cx="5310051" cy="50422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9225" t="22550" r="38191" b="40780"/>
          <a:stretch/>
        </p:blipFill>
        <p:spPr>
          <a:xfrm>
            <a:off x="6440880" y="1417638"/>
            <a:ext cx="5339639" cy="49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98011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93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30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3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-Identifican información explícita del texto y responden preguntas o completan organizadores acerca de ella.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9" t="35645" r="25118" b="11538"/>
          <a:stretch/>
        </p:blipFill>
        <p:spPr>
          <a:xfrm>
            <a:off x="1380309" y="1417638"/>
            <a:ext cx="9370422" cy="49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9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9" t="22945" r="24145" b="21928"/>
          <a:stretch/>
        </p:blipFill>
        <p:spPr>
          <a:xfrm>
            <a:off x="1136468" y="1538844"/>
            <a:ext cx="9444445" cy="50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0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7" t="20637" r="28039" b="5765"/>
          <a:stretch/>
        </p:blipFill>
        <p:spPr>
          <a:xfrm>
            <a:off x="940526" y="1241112"/>
            <a:ext cx="10641874" cy="527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2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40" t="27419" r="25119" b="17887"/>
          <a:stretch/>
        </p:blipFill>
        <p:spPr>
          <a:xfrm>
            <a:off x="1685108" y="1673864"/>
            <a:ext cx="9078685" cy="46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9" t="20348" r="27715" b="6054"/>
          <a:stretch/>
        </p:blipFill>
        <p:spPr>
          <a:xfrm>
            <a:off x="768531" y="1236305"/>
            <a:ext cx="10654937" cy="54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2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24455"/>
              </p:ext>
            </p:extLst>
          </p:nvPr>
        </p:nvGraphicFramePr>
        <p:xfrm>
          <a:off x="469408" y="156756"/>
          <a:ext cx="11347454" cy="6577500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 6 . Leer y demostrar comprensión de textos como cuentos, poemas,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canciones, invitaciones, menús, recetas, instrucciones, emails, diálogos y textos informativos, en formato digital o impreso, identificando: • ideas generales • información explícita asociada a personajes y sus acciones, objetos, lugares y fechas • vocabulario aprendido, palabras conocidas y expresiones de uso frecuente (Por ejemplo: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Let’s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…;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Congratulations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!)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-Identifican información explícita del texto y responden preguntas o completan organizadores acerca de ella.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-Siguen lectura leída en voz alta por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el docente o un compañero.</a:t>
                      </a:r>
                    </a:p>
                    <a:p>
                      <a:pPr lvl="0"/>
                      <a:endParaRPr lang="es-MX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-Identifican personajes y las acciones que estos realizan.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Retroalimentación  de evaluación formativa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n°4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relación a los siguientes indicadores: </a:t>
                      </a:r>
                      <a:endParaRPr lang="es-MX" sz="1200" b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-Identifican información explícita del texto y responden preguntas o completan organizadores acerca de ella.</a:t>
                      </a:r>
                    </a:p>
                    <a:p>
                      <a:pPr lvl="0"/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-Siguen lectura leída en voz alta por el docente o un compañero.</a:t>
                      </a:r>
                    </a:p>
                    <a:p>
                      <a:pPr lvl="0"/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-Identifican personajes y las acciones que estos realizan.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7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</a:t>
                      </a: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9" t="60466" r="25118" b="12115"/>
          <a:stretch/>
        </p:blipFill>
        <p:spPr>
          <a:xfrm>
            <a:off x="738940" y="1959428"/>
            <a:ext cx="10103231" cy="30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63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ANALISIS DE RESPUESTAS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9" t="49499" r="27553" b="12981"/>
          <a:stretch/>
        </p:blipFill>
        <p:spPr>
          <a:xfrm>
            <a:off x="1488260" y="1763486"/>
            <a:ext cx="8831397" cy="42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2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4: </a:t>
            </a:r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answer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err="1" smtClean="0"/>
              <a:t>activity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: page 16)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42" y="274638"/>
            <a:ext cx="1457070" cy="15485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1448" t="19133" r="22903" b="6632"/>
          <a:stretch/>
        </p:blipFill>
        <p:spPr>
          <a:xfrm>
            <a:off x="2011681" y="1580605"/>
            <a:ext cx="8843554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Task</a:t>
            </a:r>
            <a:r>
              <a:rPr lang="es-MX" dirty="0" smtClean="0"/>
              <a:t> 4: </a:t>
            </a:r>
            <a:r>
              <a:rPr lang="es-MX" dirty="0" err="1" smtClean="0"/>
              <a:t>Read</a:t>
            </a:r>
            <a:r>
              <a:rPr lang="es-MX" dirty="0" smtClean="0"/>
              <a:t> and </a:t>
            </a:r>
            <a:r>
              <a:rPr lang="es-MX" dirty="0" err="1" smtClean="0"/>
              <a:t>answer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(</a:t>
            </a:r>
            <a:r>
              <a:rPr lang="es-MX" dirty="0" err="1" smtClean="0"/>
              <a:t>activity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: page 16)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42" y="274638"/>
            <a:ext cx="1457070" cy="15485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024" t="28687" r="24104" b="34618"/>
          <a:stretch/>
        </p:blipFill>
        <p:spPr>
          <a:xfrm>
            <a:off x="1465217" y="1823156"/>
            <a:ext cx="9261565" cy="465602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62728" y="2950511"/>
            <a:ext cx="353806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6607420" y="2950511"/>
            <a:ext cx="353806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2062728" y="4486244"/>
            <a:ext cx="353806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6607420" y="4443625"/>
            <a:ext cx="353806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2062728" y="5968031"/>
            <a:ext cx="353806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6533386" y="6021977"/>
            <a:ext cx="3538065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9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ONLINE </a:t>
            </a:r>
            <a:r>
              <a:rPr lang="es-CL" sz="7300" dirty="0" smtClean="0"/>
              <a:t>EXIT </a:t>
            </a:r>
            <a:r>
              <a:rPr lang="es-CL" sz="7300" dirty="0"/>
              <a:t>TICKET </a:t>
            </a:r>
            <a:r>
              <a:rPr lang="es-CL" sz="7300" dirty="0" smtClean="0"/>
              <a:t>37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559937" y="2044601"/>
            <a:ext cx="10186885" cy="15476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https://docs.google.com/forms/d/e/1FAIpQLScs_5n4R0b27TepbQ1YHO2aS3FWlViPgskRth3llUJBCWGkVQ/viewform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 rot="296078">
            <a:off x="9896582" y="455975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2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0702" t="10572" r="31967" b="24765"/>
          <a:stretch/>
        </p:blipFill>
        <p:spPr>
          <a:xfrm>
            <a:off x="3775166" y="3811263"/>
            <a:ext cx="3605349" cy="27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</a:t>
            </a:r>
            <a:r>
              <a:rPr lang="es-CL" dirty="0" smtClean="0"/>
              <a:t>36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801592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28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-Identifican información explícita del texto y responden preguntas o completan organizadores acerca de ella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-Identifican personajes y las acciones que estos realizan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47724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WHAT IS YOUR FAVORITE </a:t>
            </a:r>
            <a:r>
              <a:rPr lang="es-MX" sz="2800" b="1" dirty="0" smtClean="0">
                <a:solidFill>
                  <a:schemeClr val="tx1"/>
                </a:solidFill>
              </a:rPr>
              <a:t>SPORT?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245" t="18250" r="33821" b="20670"/>
          <a:stretch/>
        </p:blipFill>
        <p:spPr>
          <a:xfrm>
            <a:off x="6220344" y="1658983"/>
            <a:ext cx="4622767" cy="261257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804296" y="5203762"/>
            <a:ext cx="503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https://www.youtube.com/watch?v=qkWlGmhBZVs</a:t>
            </a:r>
          </a:p>
        </p:txBody>
      </p:sp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</a:t>
            </a:r>
            <a:r>
              <a:rPr lang="es-MX" b="1" dirty="0" smtClean="0"/>
              <a:t>36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Retroalimentar aprendizajes descendidos en relación a </a:t>
            </a: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siguientes indicadores</a:t>
            </a: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-Identifican información explícita del texto y responden preguntas o completan organizadores acerca de ella.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-Siguen lectura leída en voz alta por el docente o un compañero.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-Identifican personajes y las acciones que estos realizan.</a:t>
            </a: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DECEMBER 9 </a:t>
            </a:r>
            <a:r>
              <a:rPr lang="es-MX" sz="2400" dirty="0" err="1" smtClean="0"/>
              <a:t>th</a:t>
            </a:r>
            <a:r>
              <a:rPr lang="es-MX" sz="2400" dirty="0" smtClean="0"/>
              <a:t>,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7" name="Picture 2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0" y="1232722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697</Words>
  <Application>Microsoft Office PowerPoint</Application>
  <PresentationFormat>Panorámica</PresentationFormat>
  <Paragraphs>154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Comic Sans MS</vt:lpstr>
      <vt:lpstr>Times New Roman</vt:lpstr>
      <vt:lpstr>1_Tema de Office</vt:lpstr>
      <vt:lpstr>4° GRADE RETROALIMENTACIÓN WEEK N°37 DATE: DECEMBER 9 th , 2020</vt:lpstr>
      <vt:lpstr>Virtual classroom rules</vt:lpstr>
      <vt:lpstr>Presentación de PowerPoint</vt:lpstr>
      <vt:lpstr>Importante </vt:lpstr>
      <vt:lpstr>Resultado total de evaluación semana 36 </vt:lpstr>
      <vt:lpstr>Contenidos por lograr </vt:lpstr>
      <vt:lpstr>Inicio</vt:lpstr>
      <vt:lpstr>MOTIVACIÓN</vt:lpstr>
      <vt:lpstr> Retroalimentación semana 36 </vt:lpstr>
      <vt:lpstr>Resultado por indicadores </vt:lpstr>
      <vt:lpstr>Resultado por indicadores </vt:lpstr>
      <vt:lpstr>ANALISIS DE RESPUESTAS</vt:lpstr>
      <vt:lpstr>ANALISIS DE RESPUESTAS</vt:lpstr>
      <vt:lpstr>ANALISIS DE RESPUESTAS</vt:lpstr>
      <vt:lpstr>ANALISIS DE RESPUESTAS</vt:lpstr>
      <vt:lpstr>ANALISIS DE RESPUESTAS</vt:lpstr>
      <vt:lpstr>ANALISIS DE RESPUESTAS</vt:lpstr>
      <vt:lpstr>READ</vt:lpstr>
      <vt:lpstr>ANALISIS DE RESPUESTAS</vt:lpstr>
      <vt:lpstr>ANALISIS DE RESPUESTAS</vt:lpstr>
      <vt:lpstr>Task 1: Read the next story</vt:lpstr>
      <vt:lpstr>Task 1: Read the next story</vt:lpstr>
      <vt:lpstr>Task 3 : Tick off true or false</vt:lpstr>
      <vt:lpstr>Resultado por indicadores </vt:lpstr>
      <vt:lpstr>ANALISIS DE RESPUESTAS</vt:lpstr>
      <vt:lpstr>ANALISIS DE RESPUESTAS</vt:lpstr>
      <vt:lpstr>ANALISIS DE RESPUESTAS</vt:lpstr>
      <vt:lpstr>ANALISIS DE RESPUESTAS</vt:lpstr>
      <vt:lpstr>ANALISIS DE RESPUESTAS</vt:lpstr>
      <vt:lpstr>ANALISIS DE RESPUESTAS</vt:lpstr>
      <vt:lpstr>ANALISIS DE RESPUESTAS</vt:lpstr>
      <vt:lpstr>Task 4: Read and answer (activity book: page 16)</vt:lpstr>
      <vt:lpstr>Task 4: Read and answer (activity book: page 16)</vt:lpstr>
      <vt:lpstr>ONLINE EXIT TICKET 37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113</cp:revision>
  <dcterms:created xsi:type="dcterms:W3CDTF">2020-08-03T02:54:47Z</dcterms:created>
  <dcterms:modified xsi:type="dcterms:W3CDTF">2020-12-06T01:33:49Z</dcterms:modified>
</cp:coreProperties>
</file>