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4" r:id="rId6"/>
    <p:sldId id="265" r:id="rId7"/>
    <p:sldId id="308" r:id="rId8"/>
    <p:sldId id="31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477" autoAdjust="0"/>
  </p:normalViewPr>
  <p:slideViewPr>
    <p:cSldViewPr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38</a:t>
            </a:r>
            <a:br>
              <a:rPr lang="es-CL" sz="2800" dirty="0"/>
            </a:br>
            <a:r>
              <a:rPr lang="es-CL" sz="2800" dirty="0"/>
              <a:t>FECHA : 18- Diciembre-2020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56" y="0"/>
            <a:ext cx="1898647" cy="164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ágenes animadas de arboles de navidad para compartir con tus amigos -  Vida 2.0">
            <a:extLst>
              <a:ext uri="{FF2B5EF4-FFF2-40B4-BE49-F238E27FC236}">
                <a16:creationId xmlns:a16="http://schemas.microsoft.com/office/drawing/2014/main" id="{F1F03AD5-D8B9-4D7F-8540-42C3A27B23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112279"/>
            <a:ext cx="2593491" cy="30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66075"/>
              </p:ext>
            </p:extLst>
          </p:nvPr>
        </p:nvGraphicFramePr>
        <p:xfrm>
          <a:off x="0" y="116632"/>
          <a:ext cx="9036495" cy="6927541"/>
        </p:xfrm>
        <a:graphic>
          <a:graphicData uri="http://schemas.openxmlformats.org/drawingml/2006/table">
            <a:tbl>
              <a:tblPr firstRow="1" firstCol="1" bandRow="1"/>
              <a:tblGrid>
                <a:gridCol w="28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a partir de experiencias, intereses y temas del entorno natural, cultural y artístico, demostrando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de: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 de modelado, de reciclaje, naturales, papeles, cartones, pegamentos, lápices, pinturas, textiles e imágenes digitales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para dibujar, pintar, cortar, unir, modelar y tecnológicas (pincel, tijera, mirete, computador, cámara fotográ­fica, entre otras)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dibujo,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grabado,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técnicas mixtas, artesanía, fotografía, entre otros. (OA 3)</a:t>
                      </a:r>
                    </a:p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 y de seguridad, y dialogando sobre sus resultados e ideas de mejoramiento.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 </a:t>
                      </a:r>
                    </a:p>
                    <a:p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música en forma abundante de diversos contextos y culturas poniendo énfasis en: Tradición escrita (docta), piezas instrumentales y/o vocales de corta duración (por ejemplo, danzas medievales, selección del " Cuaderno de A.M. Bach", selección del ballet "Cascanueces" de P.I. </a:t>
                      </a:r>
                      <a:r>
                        <a:rPr lang="es-ES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Tchaikowsky</a:t>
                      </a: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Tradición oral (folclor, música de pueblos originarios), canciones, rondas, bailes y versos rítmicos; Popular (jazz, rock, fusión, etcétera) poniendo énfasis en música infantil (por ejemplo, canciones como "La Elefanta Fresia" y música de películas como "El Libro de la Selva" y "El Rey León"). Escuchar apreciativamente al menos 20 músicas variadas de corta duración al año. </a:t>
                      </a:r>
                      <a:r>
                        <a:rPr lang="es-ES_tradn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(OA3)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-Crean esculturas y pinturas con temas relacionados con la naturaleza, el paisaje chileno, fenómenos de la naturaleza y temas personales.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-Demuestran manejo de procedimientos de pintura y escultura (pintura con témpera, acrílico y técnicas mixtas, construcción con papel maché y materiales de reciclaje, entre otros).</a:t>
                      </a:r>
                    </a:p>
                    <a:p>
                      <a:pPr lvl="0"/>
                      <a:r>
                        <a:rPr lang="es-CL" sz="1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Dialogan y señalan ideas para mejorar objetos tecnológicos, de forma individual y colaborativa.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Evalúan objetos o sistemas tecnológicos con criterios técnicos, como la adecuación de materiales, terminaciones, estructura, entre otras.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Manifiestan interés y disposición a escuchar (actitud corporal, no muestran reticencia ante la escucha, comentan con sus compañeros)</a:t>
                      </a:r>
                      <a:endParaRPr lang="es-CL" sz="105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Crear adorno navideño utilizando  técnicas mixtas. 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5877" y="2492896"/>
            <a:ext cx="3988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técnica puedo observar en la siguiente imagen?</a:t>
            </a:r>
          </a:p>
          <a:p>
            <a:r>
              <a:rPr lang="es-CL" sz="3200" dirty="0"/>
              <a:t> </a:t>
            </a:r>
          </a:p>
        </p:txBody>
      </p:sp>
      <p:pic>
        <p:nvPicPr>
          <p:cNvPr id="2050" name="Picture 2" descr="Árbol de Navidad con platos de papel -Manualidades Infantiles">
            <a:extLst>
              <a:ext uri="{FF2B5EF4-FFF2-40B4-BE49-F238E27FC236}">
                <a16:creationId xmlns:a16="http://schemas.microsoft.com/office/drawing/2014/main" id="{C92C3262-67C7-441B-BE07-4C489050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AE5E9"/>
              </a:clrFrom>
              <a:clrTo>
                <a:srgbClr val="EAE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1"/>
            <a:ext cx="4477667" cy="33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9580-B900-4E48-97D5-C6F34782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Técnica mixta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12351-6635-426D-8C59-A43038C8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" y="1417638"/>
            <a:ext cx="4546848" cy="4525963"/>
          </a:xfrm>
        </p:spPr>
        <p:txBody>
          <a:bodyPr>
            <a:normAutofit/>
          </a:bodyPr>
          <a:lstStyle/>
          <a:p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“La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 mixta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consiste en combinar distintas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 materiales de pintura (acuarela, lápiz de color, acrílico, tinta, témpera, </a:t>
            </a:r>
            <a:r>
              <a:rPr lang="es-C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…)</a:t>
            </a:r>
            <a:endParaRPr lang="es-CL" dirty="0"/>
          </a:p>
        </p:txBody>
      </p:sp>
      <p:pic>
        <p:nvPicPr>
          <p:cNvPr id="3074" name="Picture 2" descr="14 MANUALIDADES DE NAVIDAD PARA NIÑOS 2020 | Pequeocio">
            <a:extLst>
              <a:ext uri="{FF2B5EF4-FFF2-40B4-BE49-F238E27FC236}">
                <a16:creationId xmlns:a16="http://schemas.microsoft.com/office/drawing/2014/main" id="{DA53E74B-9ABC-439B-A74A-955ADCDD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80" y="1395425"/>
            <a:ext cx="3622839" cy="40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u="sng" dirty="0"/>
              <a:t>EJEMPLOS</a:t>
            </a:r>
          </a:p>
        </p:txBody>
      </p:sp>
      <p:pic>
        <p:nvPicPr>
          <p:cNvPr id="4098" name="Picture 2" descr="Manualidades navideñas fáciles para niños - La mejor bienvenida a la Navidad">
            <a:extLst>
              <a:ext uri="{FF2B5EF4-FFF2-40B4-BE49-F238E27FC236}">
                <a16:creationId xmlns:a16="http://schemas.microsoft.com/office/drawing/2014/main" id="{37135AA2-531A-46C9-BA7D-C2C6E553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7300"/>
            <a:ext cx="3542729" cy="23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nualidades navideñas fáciles para niños - La mejor bienvenida a la Navidad">
            <a:extLst>
              <a:ext uri="{FF2B5EF4-FFF2-40B4-BE49-F238E27FC236}">
                <a16:creationId xmlns:a16="http://schemas.microsoft.com/office/drawing/2014/main" id="{659F3857-A5C5-4E3B-A113-69841902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5" y="3748130"/>
            <a:ext cx="2428867" cy="31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 Giraldillo - MANUALIDADES NAVIDEÑAS Y DE RECICLAJE">
            <a:extLst>
              <a:ext uri="{FF2B5EF4-FFF2-40B4-BE49-F238E27FC236}">
                <a16:creationId xmlns:a16="http://schemas.microsoft.com/office/drawing/2014/main" id="{C6783F84-4D8F-4F40-9F31-333D2CF1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21" y="1628800"/>
            <a:ext cx="3355185" cy="50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/>
              <a:t>AHORA QUE YA RECORDAMOS EL USO DE LAS TÉCNICAS MIXTAS, ES MOMENTO DE APLICAR TODOS NUESTROS CONOCIMIENTOS. </a:t>
            </a:r>
          </a:p>
          <a:p>
            <a:r>
              <a:rPr lang="es-CL" sz="2400" dirty="0"/>
              <a:t>1- Corta el centro del plato.</a:t>
            </a:r>
          </a:p>
          <a:p>
            <a:r>
              <a:rPr lang="es-CL" sz="2400" dirty="0"/>
              <a:t>2- comienza a pintar el plato con los colores que tú deseas. </a:t>
            </a:r>
          </a:p>
          <a:p>
            <a:r>
              <a:rPr lang="es-CL" sz="2400" dirty="0"/>
              <a:t>3- Decora y arma la vela como estimes convenientes. </a:t>
            </a:r>
          </a:p>
          <a:p>
            <a:r>
              <a:rPr lang="es-CL" sz="2400" dirty="0"/>
              <a:t>4- Recuerda que mientras trabajas, comenzara a sonar una canción en la que deberás identificar que relación tiene con la actividad realizada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11C2-7B5C-4BE4-83C2-20F5443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C7B3C4-9025-4BBF-A442-4B209BA5C9EB}"/>
              </a:ext>
            </a:extLst>
          </p:cNvPr>
          <p:cNvSpPr txBox="1"/>
          <p:nvPr/>
        </p:nvSpPr>
        <p:spPr>
          <a:xfrm>
            <a:off x="179512" y="5517232"/>
            <a:ext cx="242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/>
              <a:t>https://www.youtube.com/watch?v=2K1Ixw0tV7E</a:t>
            </a:r>
            <a:endParaRPr lang="es-CL" dirty="0"/>
          </a:p>
        </p:txBody>
      </p:sp>
      <p:pic>
        <p:nvPicPr>
          <p:cNvPr id="5122" name="Picture 2" descr="6 Adornos para navidad con platos desechables. | Manualidades navideñas,  Manualidades de navidad para niños, Manualidades">
            <a:extLst>
              <a:ext uri="{FF2B5EF4-FFF2-40B4-BE49-F238E27FC236}">
                <a16:creationId xmlns:a16="http://schemas.microsoft.com/office/drawing/2014/main" id="{16F5C3F2-F69C-4038-A3F1-4E56CA59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2523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nualidades de Navidad con Platos Desechables | Manualidades, Manualidades  de navidad para niños, Manualidades navidad">
            <a:extLst>
              <a:ext uri="{FF2B5EF4-FFF2-40B4-BE49-F238E27FC236}">
                <a16:creationId xmlns:a16="http://schemas.microsoft.com/office/drawing/2014/main" id="{FF86468B-7142-4294-BB91-78C2A7EB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89167"/>
            <a:ext cx="4104456" cy="40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392488" cy="10787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Visuales, Música y Tecnología</a:t>
            </a:r>
          </a:p>
          <a:p>
            <a:pPr algn="ctr"/>
            <a:r>
              <a:rPr lang="es-CL" sz="2000" b="1" dirty="0"/>
              <a:t>SEMANA 38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096345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1) ¿Cuándo una obra es creada con técnica mixta?</a:t>
            </a:r>
          </a:p>
          <a:p>
            <a:r>
              <a:rPr lang="es-CL" sz="2000" b="1" dirty="0"/>
              <a:t>2) ¿Qué materiales utilizaste para generar la técnica mixta? </a:t>
            </a:r>
          </a:p>
          <a:p>
            <a:r>
              <a:rPr lang="es-CL" sz="2000" b="1" dirty="0"/>
              <a:t>3) ¿Qué cambios o modificaciones le realizarías a una tijera? Fundamenta</a:t>
            </a:r>
          </a:p>
          <a:p>
            <a:r>
              <a:rPr lang="es-CL" sz="2000" b="1" dirty="0"/>
              <a:t>4) Según la canción ¿De qué forma puedo asociar la canción con la época del año ?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83968" y="5157192"/>
            <a:ext cx="460851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769</Words>
  <Application>Microsoft Office PowerPoint</Application>
  <PresentationFormat>Presentación en pantalla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Times New Roman</vt:lpstr>
      <vt:lpstr>Tema de Office</vt:lpstr>
      <vt:lpstr>PLANIFICACIÓN  CLASES VIRTUALES SEMANA N° 38 FECHA : 18- Diciembre-2020</vt:lpstr>
      <vt:lpstr>Presentación de PowerPoint</vt:lpstr>
      <vt:lpstr>Reglas para una buena clase </vt:lpstr>
      <vt:lpstr>Inicio Activación Conocimientos Previos</vt:lpstr>
      <vt:lpstr>Técnica mixta</vt:lpstr>
      <vt:lpstr>EJEMPLOS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alicia cuellar</cp:lastModifiedBy>
  <cp:revision>147</cp:revision>
  <dcterms:created xsi:type="dcterms:W3CDTF">2020-07-06T03:06:52Z</dcterms:created>
  <dcterms:modified xsi:type="dcterms:W3CDTF">2020-12-08T20:46:54Z</dcterms:modified>
</cp:coreProperties>
</file>