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336" r:id="rId4"/>
    <p:sldId id="295" r:id="rId5"/>
    <p:sldId id="317" r:id="rId6"/>
    <p:sldId id="318" r:id="rId7"/>
    <p:sldId id="304" r:id="rId8"/>
    <p:sldId id="351" r:id="rId9"/>
    <p:sldId id="348" r:id="rId10"/>
    <p:sldId id="349" r:id="rId11"/>
    <p:sldId id="345" r:id="rId12"/>
    <p:sldId id="352" r:id="rId13"/>
    <p:sldId id="353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16</a:t>
            </a:r>
            <a:r>
              <a:rPr lang="es-CL" sz="2800" dirty="0" smtClean="0"/>
              <a:t>-12-2020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7" y="143676"/>
            <a:ext cx="1146220" cy="13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1414826" y="475109"/>
            <a:ext cx="812611" cy="718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227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2987824" y="3789040"/>
            <a:ext cx="5040560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dirty="0" smtClean="0"/>
              <a:t>Responde: </a:t>
            </a:r>
          </a:p>
          <a:p>
            <a:pPr marL="342900" indent="-342900" algn="just">
              <a:buAutoNum type="arabicPeriod"/>
            </a:pPr>
            <a:r>
              <a:rPr lang="es-CL" dirty="0" smtClean="0"/>
              <a:t>¿Cuáles son las escalas sismológicas?</a:t>
            </a:r>
          </a:p>
          <a:p>
            <a:pPr marL="342900" indent="-342900" algn="just">
              <a:buAutoNum type="arabicPeriod"/>
            </a:pPr>
            <a:endParaRPr lang="es-CL" dirty="0"/>
          </a:p>
          <a:p>
            <a:pPr marL="342900" indent="-342900" algn="just">
              <a:buAutoNum type="arabicPeriod"/>
            </a:pPr>
            <a:r>
              <a:rPr lang="es-CL" dirty="0" smtClean="0"/>
              <a:t>Explica la escala de Richter</a:t>
            </a:r>
          </a:p>
          <a:p>
            <a:pPr marL="342900" indent="-342900" algn="just">
              <a:buAutoNum type="arabicPeriod"/>
            </a:pPr>
            <a:endParaRPr lang="es-CL" dirty="0"/>
          </a:p>
          <a:p>
            <a:pPr marL="342900" indent="-342900" algn="just">
              <a:buAutoNum type="arabicPeriod"/>
            </a:pPr>
            <a:r>
              <a:rPr lang="es-CL" dirty="0" smtClean="0"/>
              <a:t>Explica la escala de Mercalli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211" y="105040"/>
            <a:ext cx="6372225" cy="34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0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8566"/>
            <a:ext cx="1146220" cy="13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8028384" y="404664"/>
            <a:ext cx="8640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228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00" y="111155"/>
            <a:ext cx="6235720" cy="67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7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1146220" cy="13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7884368" y="404664"/>
            <a:ext cx="108012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217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2375756" y="2060848"/>
            <a:ext cx="374441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CL" sz="2400" dirty="0"/>
              <a:t>http://www.auladigital.cl/</a:t>
            </a:r>
          </a:p>
        </p:txBody>
      </p:sp>
      <p:sp>
        <p:nvSpPr>
          <p:cNvPr id="3" name="Elipse 2"/>
          <p:cNvSpPr/>
          <p:nvPr/>
        </p:nvSpPr>
        <p:spPr>
          <a:xfrm>
            <a:off x="2771800" y="404664"/>
            <a:ext cx="2880320" cy="64807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Practica: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3995936" y="1196752"/>
            <a:ext cx="504056" cy="64807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/>
          <p:cNvSpPr/>
          <p:nvPr/>
        </p:nvSpPr>
        <p:spPr>
          <a:xfrm>
            <a:off x="467544" y="2089182"/>
            <a:ext cx="1584176" cy="31764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Ingresa a: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692463" y="2996952"/>
            <a:ext cx="2880320" cy="158417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Ingresa el siguiente código: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r>
              <a:rPr lang="es-CL" sz="2800" dirty="0">
                <a:solidFill>
                  <a:schemeClr val="tx1"/>
                </a:solidFill>
              </a:rPr>
              <a:t>18TN4B229a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67544" y="5301208"/>
            <a:ext cx="7848872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En esta página podrás explorar alertas de Chile, en relación a alertas de erupciones volcánicas, entre otras informaciones de ONEMI. 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1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4°</a:t>
            </a:r>
          </a:p>
          <a:p>
            <a:pPr algn="ctr"/>
            <a:r>
              <a:rPr lang="es-CL" sz="2000" b="1" dirty="0"/>
              <a:t>OA16: IE3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784247" y="5876083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48124"/>
            <a:ext cx="1187624" cy="14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2466" y="2708178"/>
            <a:ext cx="8644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spcAft>
                <a:spcPts val="0"/>
              </a:spcAft>
              <a:buAutoNum type="arabicPeriod"/>
            </a:pPr>
            <a:endParaRPr lang="es-ES" sz="12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771800" y="5064423"/>
            <a:ext cx="671174" cy="291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redondeado 12"/>
          <p:cNvSpPr/>
          <p:nvPr/>
        </p:nvSpPr>
        <p:spPr>
          <a:xfrm>
            <a:off x="539552" y="4844370"/>
            <a:ext cx="1803845" cy="603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TICKET ONLINE</a:t>
            </a:r>
            <a:endParaRPr lang="es-CL" dirty="0"/>
          </a:p>
        </p:txBody>
      </p:sp>
      <p:sp>
        <p:nvSpPr>
          <p:cNvPr id="15" name="Rectángulo 14"/>
          <p:cNvSpPr/>
          <p:nvPr/>
        </p:nvSpPr>
        <p:spPr>
          <a:xfrm>
            <a:off x="322465" y="2699514"/>
            <a:ext cx="8644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UnitSlabPro"/>
              </a:rPr>
              <a:t>1</a:t>
            </a:r>
            <a:r>
              <a:rPr lang="es-ES" sz="1400" b="1" dirty="0">
                <a:latin typeface="UnitSlabPro"/>
              </a:rPr>
              <a:t>. ¿Qué entiendes por epicentro?</a:t>
            </a:r>
            <a:endParaRPr lang="es-ES" sz="1400" b="1" dirty="0" smtClean="0">
              <a:latin typeface="UnitSlabPro"/>
            </a:endParaRPr>
          </a:p>
          <a:p>
            <a:r>
              <a:rPr lang="es-ES" sz="1400" dirty="0" smtClean="0">
                <a:latin typeface="UnitSlabPro"/>
              </a:rPr>
              <a:t>A</a:t>
            </a:r>
            <a:r>
              <a:rPr lang="es-ES" sz="1400" dirty="0">
                <a:latin typeface="UnitSlabPro"/>
              </a:rPr>
              <a:t>. </a:t>
            </a:r>
            <a:r>
              <a:rPr lang="es-ES" sz="1400" dirty="0">
                <a:latin typeface="UnitSlabPro-Light"/>
              </a:rPr>
              <a:t>Punto exacto de la corteza donde se origina el sismo.</a:t>
            </a:r>
          </a:p>
          <a:p>
            <a:r>
              <a:rPr lang="es-ES" sz="1400" dirty="0">
                <a:latin typeface="UnitSlabPro"/>
              </a:rPr>
              <a:t>B. </a:t>
            </a:r>
            <a:r>
              <a:rPr lang="es-ES" sz="1400" dirty="0">
                <a:latin typeface="UnitSlabPro-Light"/>
              </a:rPr>
              <a:t>Cantidad de energía liberada desde el interior de la Tierra.</a:t>
            </a:r>
          </a:p>
          <a:p>
            <a:r>
              <a:rPr lang="es-ES" sz="1400" dirty="0">
                <a:latin typeface="UnitSlabPro"/>
              </a:rPr>
              <a:t>C. </a:t>
            </a:r>
            <a:r>
              <a:rPr lang="es-ES" sz="1400" dirty="0">
                <a:latin typeface="UnitSlabPro-Light"/>
              </a:rPr>
              <a:t>Lugar de la superficie terrestre que se encuentra más cercano al hipocentro.</a:t>
            </a:r>
          </a:p>
          <a:p>
            <a:r>
              <a:rPr lang="es-ES" sz="1400" dirty="0">
                <a:latin typeface="UnitSlabPro"/>
              </a:rPr>
              <a:t>D. </a:t>
            </a:r>
            <a:r>
              <a:rPr lang="es-ES" sz="1400" dirty="0">
                <a:latin typeface="UnitSlabPro-Light"/>
              </a:rPr>
              <a:t>Medida de los efectos y daños provocados por el sismo sobre la superficie terrestre</a:t>
            </a:r>
            <a:r>
              <a:rPr lang="es-ES" sz="1400" dirty="0" smtClean="0">
                <a:latin typeface="UnitSlabPro-Light"/>
              </a:rPr>
              <a:t>.</a:t>
            </a:r>
          </a:p>
          <a:p>
            <a:endParaRPr lang="es-ES" sz="1400" dirty="0">
              <a:latin typeface="UnitSlabPro-Light"/>
            </a:endParaRPr>
          </a:p>
          <a:p>
            <a:pPr algn="just"/>
            <a:r>
              <a:rPr lang="es-ES" sz="1400" dirty="0" smtClean="0">
                <a:latin typeface="UnitSlabPro-Light"/>
              </a:rPr>
              <a:t>2. Lee en el texto del estudiante de las paginas 232 a la 234 y comprenderás la formación de volcanes y aquellos que se encuentran en nuestro país….</a:t>
            </a:r>
            <a:endParaRPr lang="es-CL" sz="1400" dirty="0"/>
          </a:p>
        </p:txBody>
      </p:sp>
      <p:sp>
        <p:nvSpPr>
          <p:cNvPr id="16" name="Rectángulo 15"/>
          <p:cNvSpPr/>
          <p:nvPr/>
        </p:nvSpPr>
        <p:spPr>
          <a:xfrm>
            <a:off x="3883119" y="4986519"/>
            <a:ext cx="385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https://forms.gle/u4Kk5VvLK4VxYXSRA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71006"/>
              </p:ext>
            </p:extLst>
          </p:nvPr>
        </p:nvGraphicFramePr>
        <p:xfrm>
          <a:off x="251520" y="332656"/>
          <a:ext cx="8518237" cy="4990329"/>
        </p:xfrm>
        <a:graphic>
          <a:graphicData uri="http://schemas.openxmlformats.org/drawingml/2006/table">
            <a:tbl>
              <a:tblPr firstRow="1" firstCol="1" bandRow="1"/>
              <a:tblGrid>
                <a:gridCol w="2696296"/>
                <a:gridCol w="5821941"/>
              </a:tblGrid>
              <a:tr h="360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4°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16. Explicar los cambios de la superficie de la Tierra a partir de la interacción de sus capas y los movimientos de las placas tectónicas (sismos, tsunamis y erupciones volcánicas).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Explican cómo se producen los sismos y tsunamis a partir del movimiento de placas tectónicas y los cambios en la topografía superficial de la Tierra.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IE5: Describen la formación de volcanes, su actividad y cómo ellos pueden cambiar el paisaje de su entorno cuando se encuentran activos.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Estructuras del cuerpo humano que participan en el movimiento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Identifican - Describen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como se producen los sismos y tsunamis a partir del movimiento de placas 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tectónicas y la formación de volcanes.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Explican cómo se producen los sismos y tsunamis a partir del movimiento de placas tectónicas y los cambios en la topografía superficial de la Tierra.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276872"/>
            <a:ext cx="7344816" cy="25922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Explicar como se producen los sismos y tsunamis a partir del movimiento de placas 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tectónicas y la formación de volcanes. 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4" y="113085"/>
            <a:ext cx="8278635" cy="1058099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83" y="13235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389404" y="2636912"/>
            <a:ext cx="8052267" cy="12961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¿Qué características tienen los sismos? Explique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23" y="439149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96744" cy="1143000"/>
          </a:xfrm>
        </p:spPr>
        <p:txBody>
          <a:bodyPr/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75746" y="3212976"/>
            <a:ext cx="8376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solidFill>
                  <a:srgbClr val="FF0000"/>
                </a:solidFill>
              </a:rPr>
              <a:t>https://www.youtube.com/watch?v=SbejEAjj0j0</a:t>
            </a:r>
            <a:endParaRPr lang="es-CL" sz="2800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4482" y="1556792"/>
            <a:ext cx="7759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Ahora… Te invito a ver un video de </a:t>
            </a:r>
          </a:p>
          <a:p>
            <a:pPr algn="ctr"/>
            <a:r>
              <a:rPr lang="es-CL" sz="2800" b="1" dirty="0" smtClean="0">
                <a:solidFill>
                  <a:prstClr val="black"/>
                </a:solidFill>
              </a:rPr>
              <a:t>¿Cómo se producen los sismos o terremotos?</a:t>
            </a:r>
            <a:endParaRPr lang="es-CL" sz="2800" b="1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8 trucos con los enlaces de YouTube que deberías conocer - Lanzaware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92289" cy="19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1979712" y="-16495"/>
            <a:ext cx="5760640" cy="781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2" y="-1982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468"/>
            <a:ext cx="9145016" cy="5103947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484835" y="6191890"/>
            <a:ext cx="13681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226 </a:t>
            </a:r>
            <a:endParaRPr lang="es-CL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220072" y="6286609"/>
            <a:ext cx="3816424" cy="386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Texto del estudiante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7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85" y="188640"/>
            <a:ext cx="9107883" cy="666936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539552" y="3284984"/>
            <a:ext cx="2952328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036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641</Words>
  <Application>Microsoft Office PowerPoint</Application>
  <PresentationFormat>Presentación en pantalla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Arial</vt:lpstr>
      <vt:lpstr>Brush Script MT</vt:lpstr>
      <vt:lpstr>Calibri</vt:lpstr>
      <vt:lpstr>Century Gothic</vt:lpstr>
      <vt:lpstr>Footlight MT Light</vt:lpstr>
      <vt:lpstr>Times New Roman</vt:lpstr>
      <vt:lpstr>UnitSlabPro</vt:lpstr>
      <vt:lpstr>UnitSlabPro-Light</vt:lpstr>
      <vt:lpstr>Wingdings 2</vt:lpstr>
      <vt:lpstr>Wingdings 3</vt:lpstr>
      <vt:lpstr>Tema de Office</vt:lpstr>
      <vt:lpstr>1_Tema de Office</vt:lpstr>
      <vt:lpstr>PLANIFICACIÓN  CLASES VIRTUALES CIENCIAS NATURALES 4° AÑO BÁSICO SEMANA N° 38 FECHA : 16-12-2020</vt:lpstr>
      <vt:lpstr>Presentación de PowerPoint</vt:lpstr>
      <vt:lpstr>Reglas clases virtuales</vt:lpstr>
      <vt:lpstr>Importante:</vt:lpstr>
      <vt:lpstr>Presentación de PowerPoint</vt:lpstr>
      <vt:lpstr>Inicio Activación Conocimientos Previos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191</cp:revision>
  <dcterms:created xsi:type="dcterms:W3CDTF">2020-07-06T03:06:52Z</dcterms:created>
  <dcterms:modified xsi:type="dcterms:W3CDTF">2020-12-10T04:37:49Z</dcterms:modified>
</cp:coreProperties>
</file>