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56" r:id="rId3"/>
    <p:sldId id="295" r:id="rId4"/>
    <p:sldId id="305" r:id="rId5"/>
    <p:sldId id="308" r:id="rId6"/>
    <p:sldId id="318" r:id="rId7"/>
    <p:sldId id="301" r:id="rId8"/>
    <p:sldId id="319" r:id="rId9"/>
    <p:sldId id="320" r:id="rId10"/>
    <p:sldId id="321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cr1LgAHmCB0ia-RDKcMKT1UHSv65paxXGEmbSzdusvXTlnlQ/viewform" TargetMode="Externa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48680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RETROALIMENTACIÓN</a:t>
            </a:r>
            <a:br>
              <a:rPr lang="es-CL" sz="2800" b="1" dirty="0"/>
            </a:br>
            <a:r>
              <a:rPr lang="es-CL" sz="2800" b="1" dirty="0"/>
              <a:t>EDUCACIÓN FÍSICA 4° AÑO BÁSICO</a:t>
            </a:r>
            <a:br>
              <a:rPr lang="es-CL" sz="2800" dirty="0"/>
            </a:br>
            <a:r>
              <a:rPr lang="es-CL" sz="2800" dirty="0"/>
              <a:t>SEMANA N° 38</a:t>
            </a:r>
            <a:br>
              <a:rPr lang="es-CL" sz="2800" dirty="0"/>
            </a:br>
            <a:r>
              <a:rPr lang="es-CL" sz="2800" dirty="0"/>
              <a:t>FECHA : 14-12-2020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1740-2971-4455-ACF8-778ABEBE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CL" dirty="0"/>
              <a:t>Desarrollo de la clase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DC2B1-49EA-47DA-89B7-15250F79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33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¿Cuál de las siguientes imágenes cumple con calentamiento deportivo? Semana 35 </a:t>
            </a:r>
            <a:endParaRPr lang="es-ES" dirty="0"/>
          </a:p>
          <a:p>
            <a:pPr marL="0" indent="0">
              <a:buNone/>
            </a:pPr>
            <a:r>
              <a:rPr lang="es-ES" sz="2800" dirty="0"/>
              <a:t>1)                                        2)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/>
              <a:t>3)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Responder la alternativa correcta en el chat </a:t>
            </a:r>
          </a:p>
          <a:p>
            <a:pPr marL="0" indent="0">
              <a:buNone/>
            </a:pPr>
            <a:endParaRPr lang="es-ES" dirty="0"/>
          </a:p>
          <a:p>
            <a:endParaRPr lang="es-C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A626FE-3567-4CEC-98F7-05B95558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5500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EFAE22-ECE6-48B6-B889-84D80F4EF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2664296" cy="18421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5126F6-14B9-4D0B-8F2F-B58C43C46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8880"/>
            <a:ext cx="2893472" cy="15841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DE9E50-9F19-4423-AB6D-87AB9F71E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6085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6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55776" y="728699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TICKET DE SALIDA</a:t>
            </a:r>
          </a:p>
          <a:p>
            <a:pPr algn="ctr"/>
            <a:r>
              <a:rPr lang="es-ES" sz="2000" b="1" dirty="0"/>
              <a:t>RETROALIMENTACIÓN</a:t>
            </a:r>
          </a:p>
          <a:p>
            <a:pPr algn="ctr"/>
            <a:r>
              <a:rPr lang="es-ES" sz="2000" b="1" dirty="0"/>
              <a:t>Evaluación Formativa </a:t>
            </a:r>
          </a:p>
          <a:p>
            <a:pPr algn="ctr"/>
            <a:r>
              <a:rPr lang="es-ES" sz="2000" b="1" dirty="0"/>
              <a:t>ASIGNATURA: EDUCACIÓN FÍSICA 4°</a:t>
            </a:r>
          </a:p>
          <a:p>
            <a:pPr algn="ctr"/>
            <a:r>
              <a:rPr lang="es-ES" sz="2000" b="1" dirty="0"/>
              <a:t>SEMANA 38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4 Rectángulo redondeado"/>
          <p:cNvSpPr/>
          <p:nvPr/>
        </p:nvSpPr>
        <p:spPr>
          <a:xfrm>
            <a:off x="3659096" y="5084261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las respuestas al: </a:t>
            </a:r>
          </a:p>
          <a:p>
            <a:pPr algn="ctr"/>
            <a:r>
              <a:rPr lang="es-CL" dirty="0"/>
              <a:t>Correo: </a:t>
            </a:r>
            <a:r>
              <a:rPr lang="es-CL" b="1" dirty="0"/>
              <a:t>Marcos.lucero@colegio-jeanpiaget.cl</a:t>
            </a:r>
          </a:p>
          <a:p>
            <a:pPr algn="ctr"/>
            <a:r>
              <a:rPr lang="es-CL" dirty="0"/>
              <a:t>Celular:  </a:t>
            </a:r>
            <a:r>
              <a:rPr lang="es-CL" b="1" dirty="0"/>
              <a:t>+56964515300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23528" y="3268781"/>
            <a:ext cx="8406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Link de ticket de salida </a:t>
            </a:r>
            <a:r>
              <a:rPr lang="es-CL" b="1"/>
              <a:t>semana 38</a:t>
            </a:r>
            <a:endParaRPr lang="es-CL" b="1" dirty="0"/>
          </a:p>
          <a:p>
            <a:endParaRPr lang="es-CL" b="1" dirty="0"/>
          </a:p>
          <a:p>
            <a:r>
              <a:rPr lang="es-CL" b="1" dirty="0">
                <a:hlinkClick r:id="rId5"/>
              </a:rPr>
              <a:t>https://docs.google.com/forms/d/e/1FAIpQLScr1LgAHmCB0ia-RDKcMKT1UHSv65paxXGEmbSzdusvXTlnlQ/viewform</a:t>
            </a:r>
            <a:r>
              <a:rPr lang="es-CL" b="1" dirty="0"/>
              <a:t> </a:t>
            </a:r>
          </a:p>
          <a:p>
            <a:endParaRPr lang="es-CL" b="1" dirty="0"/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34212"/>
              </p:ext>
            </p:extLst>
          </p:nvPr>
        </p:nvGraphicFramePr>
        <p:xfrm>
          <a:off x="251520" y="404666"/>
          <a:ext cx="8640960" cy="6340778"/>
        </p:xfrm>
        <a:graphic>
          <a:graphicData uri="http://schemas.openxmlformats.org/drawingml/2006/table">
            <a:tbl>
              <a:tblPr firstRow="1" firstCol="1" bandRow="1"/>
              <a:tblGrid>
                <a:gridCol w="2735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Educación Física / 4  Año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(OA6) Ejecutar actividades físicas de intensidad moderada a vigorosa que incrementen la condición física por medio de juegos y circuitos.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(OA11) Practicar actividades físicas, demostrando comportamientos seguros.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0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1.-Realizan alguna prueba para valorar el nivel personal de desarrollo de las cualidades físicas, procurando superar sus marcas personales por medio del entrenamiento.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2.-Reconocen la importancia de realizar un calentamiento antes de la parte principal de la clase de Educación Física y Salud.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 motrices/Actividad física/Pruebas deportivas.</a:t>
                      </a:r>
                      <a:endParaRPr lang="es-C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evaluados, relacionados a actividad física y habilidades motrices básicas. 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1.-Realizan alguna prueba para valorar el nivel personal de desarrollo de las cualidades físicas, procurando superar sus marcas personales por medio del entrenamiento.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2.-Reconocen la importancia de realizar un calentamiento antes de la parte principal de la clase de Educación Física y Salud.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8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EVALUACIÓN</a:t>
                      </a:r>
                      <a:endParaRPr lang="es-CL" sz="1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apoderado o adulto puede estar a su lado. Pero no debe interrumpir las clases.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84176"/>
          </a:xfrm>
        </p:spPr>
        <p:txBody>
          <a:bodyPr>
            <a:normAutofit/>
          </a:bodyPr>
          <a:lstStyle/>
          <a:p>
            <a:r>
              <a:rPr lang="es-CL" dirty="0"/>
              <a:t>RESULTADOS AL 30-11-2020</a:t>
            </a:r>
            <a:br>
              <a:rPr lang="es-CL" dirty="0"/>
            </a:br>
            <a:r>
              <a:rPr lang="es-CL" dirty="0"/>
              <a:t>Evaluados 27 estudiantes</a:t>
            </a:r>
            <a:endParaRPr lang="es-CL" sz="31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196668"/>
              </p:ext>
            </p:extLst>
          </p:nvPr>
        </p:nvGraphicFramePr>
        <p:xfrm>
          <a:off x="1341985" y="2132856"/>
          <a:ext cx="6336702" cy="238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23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3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288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5860" y="469224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prstClr val="black"/>
                </a:solidFill>
              </a:rPr>
              <a:t>Contenidos más bajos según preguntas:</a:t>
            </a:r>
          </a:p>
          <a:p>
            <a:r>
              <a:rPr lang="es-CL" sz="2000" dirty="0">
                <a:solidFill>
                  <a:prstClr val="black"/>
                </a:solidFill>
              </a:rPr>
              <a:t>1.-</a:t>
            </a:r>
            <a:r>
              <a:rPr lang="es-E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Capacidades Físicas Básicas</a:t>
            </a:r>
          </a:p>
          <a:p>
            <a:r>
              <a:rPr lang="es-E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2.-Movilidad articular y Elongación </a:t>
            </a:r>
          </a:p>
        </p:txBody>
      </p:sp>
    </p:spTree>
    <p:extLst>
      <p:ext uri="{BB962C8B-B14F-4D97-AF65-F5344CB8AC3E}">
        <p14:creationId xmlns:p14="http://schemas.microsoft.com/office/powerpoint/2010/main" val="7180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592288"/>
          </a:xfrm>
        </p:spPr>
        <p:txBody>
          <a:bodyPr/>
          <a:lstStyle/>
          <a:p>
            <a:pPr algn="just"/>
            <a:r>
              <a:rPr lang="es-CL" dirty="0"/>
              <a:t>A continuación, analizaremos las preguntas y respuestas de la evaluación formativa realizada la semana anterior, dando énfasis a los resultados de aprendizajes más descendidos.</a:t>
            </a:r>
          </a:p>
        </p:txBody>
      </p:sp>
    </p:spTree>
    <p:extLst>
      <p:ext uri="{BB962C8B-B14F-4D97-AF65-F5344CB8AC3E}">
        <p14:creationId xmlns:p14="http://schemas.microsoft.com/office/powerpoint/2010/main" val="200126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08814-09E4-4FA0-B2B8-4F1AFA13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400" b="1" dirty="0"/>
              <a:t>Preguntas prueba semana 36</a:t>
            </a:r>
            <a:br>
              <a:rPr lang="es-CL" sz="4400" b="1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0C17F-1285-4871-B273-88A8B836F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>
            <a:normAutofit fontScale="77500" lnSpcReduction="20000"/>
          </a:bodyPr>
          <a:lstStyle/>
          <a:p>
            <a:r>
              <a:rPr lang="es-ES" dirty="0">
                <a:highlight>
                  <a:srgbClr val="FFFF00"/>
                </a:highlight>
              </a:rPr>
              <a:t>1)¿Cuáles de los siguientes ejercicios se consideran una prueba de educación física en el que se observa un desarrollo de las habilidades motrices? Semana 34  14 de 27 48%</a:t>
            </a:r>
          </a:p>
          <a:p>
            <a:r>
              <a:rPr lang="es-ES" dirty="0"/>
              <a:t>2)¿Por qué se realizan prueba en la asignatura de Educación Física? Semana 34   26 de 27 96,3</a:t>
            </a:r>
          </a:p>
          <a:p>
            <a:r>
              <a:rPr lang="es-ES" dirty="0"/>
              <a:t>3)¿Cuál de las siguientes alternativas NO es una capacidad física básica ?Semana 34   25 de 27   96%</a:t>
            </a:r>
          </a:p>
          <a:p>
            <a:r>
              <a:rPr lang="es-ES" dirty="0">
                <a:highlight>
                  <a:srgbClr val="FFFF00"/>
                </a:highlight>
              </a:rPr>
              <a:t>4)¿En qué momento de una clase de educación física se realiza el calentamiento deportivo? Semana 35     23 de 27 85,2%</a:t>
            </a:r>
          </a:p>
          <a:p>
            <a:r>
              <a:rPr lang="es-ES" b="0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Google Sans"/>
              </a:rPr>
              <a:t>5.-¿Cuál de las siguientes imágenes cumple con calentamiento deportivo? Semana 35   23 de 27  82%</a:t>
            </a:r>
          </a:p>
          <a:p>
            <a:r>
              <a:rPr lang="es-ES" dirty="0"/>
              <a:t>6)¿Por qué es importante realizar un calentamiento en las clases de educación física o cuando realizas actividad física? Semana 35    26 de 27 96,3%</a:t>
            </a:r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35EB9A-48E7-4B62-9E62-936E6482F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08" y="159054"/>
            <a:ext cx="1394591" cy="120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12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0"/>
            <a:ext cx="8229600" cy="940966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46778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appy Dance Sticker by Ofix for iOS &amp; Android | GIPHY">
            <a:extLst>
              <a:ext uri="{FF2B5EF4-FFF2-40B4-BE49-F238E27FC236}">
                <a16:creationId xmlns:a16="http://schemas.microsoft.com/office/drawing/2014/main" id="{ACA4062A-7AC8-45C5-98B6-6ECFB75E03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88" y="-19396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272D28E-F9CB-4C3B-BDC4-C0751E21C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" y="1108870"/>
            <a:ext cx="8839200" cy="51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1740-2971-4455-ACF8-778ABEBE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CL" dirty="0"/>
              <a:t>Desarrollo de la clase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DC2B1-49EA-47DA-89B7-15250F79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¿Cuáles de los siguientes ejercicios se consideran una prueba de educación física en el que se observa un desarrollo de las habilidades motrices? Semana 34  14 de 27 48%.</a:t>
            </a:r>
          </a:p>
          <a:p>
            <a:pPr marL="0" indent="0">
              <a:buNone/>
            </a:pPr>
            <a:endParaRPr lang="es-ES" dirty="0"/>
          </a:p>
          <a:p>
            <a:pPr marL="514350" indent="-514350">
              <a:buAutoNum type="alphaLcParenR"/>
            </a:pPr>
            <a:r>
              <a:rPr lang="es-ES" dirty="0"/>
              <a:t>Prueba de correr ida y vuelta por 5 minutos</a:t>
            </a:r>
          </a:p>
          <a:p>
            <a:pPr marL="514350" indent="-514350">
              <a:buAutoNum type="alphaLcParenR"/>
            </a:pPr>
            <a:endParaRPr lang="es-ES" dirty="0"/>
          </a:p>
          <a:p>
            <a:pPr marL="0" indent="0">
              <a:buNone/>
            </a:pPr>
            <a:r>
              <a:rPr lang="es-ES" dirty="0"/>
              <a:t>b) Prueba de conducción del balón en zig-zag con remate a portería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c) Prueba de Burpees(saltar con los pies y brazos separados)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Responder la alternativa correcta en el chat </a:t>
            </a:r>
          </a:p>
          <a:p>
            <a:pPr marL="0" indent="0">
              <a:buNone/>
            </a:pPr>
            <a:endParaRPr lang="es-ES" dirty="0"/>
          </a:p>
          <a:p>
            <a:endParaRPr lang="es-C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7E277D-A0B6-4A8B-896A-55DD56F3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2191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69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1740-2971-4455-ACF8-778ABEBE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CL" dirty="0"/>
              <a:t>Desarrollo de la clase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DC2B1-49EA-47DA-89B7-15250F79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¿En qué momento de una clase de educación física se realiza el calentamiento deportivo? Semana 35     23 de 27 85,2%</a:t>
            </a:r>
          </a:p>
          <a:p>
            <a:pPr marL="0" indent="0">
              <a:buNone/>
            </a:pPr>
            <a:endParaRPr lang="es-ES" dirty="0"/>
          </a:p>
          <a:p>
            <a:pPr marL="514350" indent="-514350">
              <a:buAutoNum type="alphaLcParenR"/>
            </a:pPr>
            <a:r>
              <a:rPr lang="es-ES" dirty="0"/>
              <a:t>Durante el desarrollo de la clase de educación física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b) Al final la clase de educación física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c) Al comenzar la clase de educación física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Responder la alternativa correcta en el chat </a:t>
            </a:r>
          </a:p>
          <a:p>
            <a:pPr marL="0" indent="0">
              <a:buNone/>
            </a:pPr>
            <a:endParaRPr lang="es-ES" dirty="0"/>
          </a:p>
          <a:p>
            <a:endParaRPr lang="es-C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A626FE-3567-4CEC-98F7-05B95558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5500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144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769</Words>
  <Application>Microsoft Office PowerPoint</Application>
  <PresentationFormat>Presentación en pantalla (4:3)</PresentationFormat>
  <Paragraphs>97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Google Sans</vt:lpstr>
      <vt:lpstr>Times New Roman</vt:lpstr>
      <vt:lpstr>Wingdings 2</vt:lpstr>
      <vt:lpstr>Wingdings 3</vt:lpstr>
      <vt:lpstr>Tema de Office</vt:lpstr>
      <vt:lpstr>PLANIFICACIÓN  CLASES VIRTUALES RETROALIMENTACIÓN EDUCACIÓN FÍSICA 4° AÑO BÁSICO SEMANA N° 38 FECHA : 14-12-2020</vt:lpstr>
      <vt:lpstr>Presentación de PowerPoint</vt:lpstr>
      <vt:lpstr>Reglas clases virtuales</vt:lpstr>
      <vt:lpstr>RESULTADOS AL 30-11-2020 Evaluados 27 estudiantes</vt:lpstr>
      <vt:lpstr>Presentación de PowerPoint</vt:lpstr>
      <vt:lpstr>Preguntas prueba semana 36 </vt:lpstr>
      <vt:lpstr>Desarrollo de la clase</vt:lpstr>
      <vt:lpstr>Desarrollo de la clase </vt:lpstr>
      <vt:lpstr>Desarrollo de la clase </vt:lpstr>
      <vt:lpstr>Desarrollo de la clase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144</cp:revision>
  <dcterms:created xsi:type="dcterms:W3CDTF">2020-07-06T03:06:52Z</dcterms:created>
  <dcterms:modified xsi:type="dcterms:W3CDTF">2020-12-08T01:38:08Z</dcterms:modified>
</cp:coreProperties>
</file>