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319" r:id="rId4"/>
    <p:sldId id="260" r:id="rId5"/>
    <p:sldId id="263" r:id="rId6"/>
    <p:sldId id="328" r:id="rId7"/>
    <p:sldId id="264" r:id="rId8"/>
    <p:sldId id="329" r:id="rId9"/>
    <p:sldId id="342" r:id="rId10"/>
    <p:sldId id="343" r:id="rId11"/>
    <p:sldId id="347" r:id="rId12"/>
    <p:sldId id="346" r:id="rId13"/>
    <p:sldId id="345" r:id="rId14"/>
    <p:sldId id="351" r:id="rId15"/>
    <p:sldId id="348" r:id="rId16"/>
    <p:sldId id="350" r:id="rId17"/>
    <p:sldId id="349" r:id="rId18"/>
    <p:sldId id="344" r:id="rId19"/>
    <p:sldId id="354" r:id="rId20"/>
    <p:sldId id="353" r:id="rId21"/>
    <p:sldId id="352" r:id="rId22"/>
    <p:sldId id="355" r:id="rId23"/>
    <p:sldId id="357" r:id="rId24"/>
    <p:sldId id="323" r:id="rId25"/>
    <p:sldId id="358" r:id="rId26"/>
    <p:sldId id="360" r:id="rId27"/>
    <p:sldId id="359" r:id="rId28"/>
    <p:sldId id="310" r:id="rId29"/>
    <p:sldId id="272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3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3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ia.caceres@colegio-jeanpiaget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1724" y="1543220"/>
            <a:ext cx="9144000" cy="3073865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4</a:t>
            </a:r>
            <a:r>
              <a:rPr lang="es-CL" dirty="0" smtClean="0">
                <a:latin typeface="Comic Sans MS" panose="030F0702030302020204" pitchFamily="66" charset="0"/>
              </a:rPr>
              <a:t>° GRADE</a:t>
            </a:r>
            <a:br>
              <a:rPr lang="es-CL" dirty="0" smtClean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ONLINE CLASS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WEEK </a:t>
            </a:r>
            <a:r>
              <a:rPr lang="es-CL" dirty="0" smtClean="0">
                <a:latin typeface="Comic Sans MS" panose="030F0702030302020204" pitchFamily="66" charset="0"/>
              </a:rPr>
              <a:t>N°38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DATE: </a:t>
            </a:r>
            <a:r>
              <a:rPr lang="es-CL" dirty="0" smtClean="0">
                <a:latin typeface="Comic Sans MS" panose="030F0702030302020204" pitchFamily="66" charset="0"/>
              </a:rPr>
              <a:t>DECEMBER 16 </a:t>
            </a:r>
            <a:r>
              <a:rPr lang="es-CL" dirty="0" err="1" smtClean="0">
                <a:latin typeface="Comic Sans MS" panose="030F0702030302020204" pitchFamily="66" charset="0"/>
              </a:rPr>
              <a:t>th</a:t>
            </a:r>
            <a:r>
              <a:rPr lang="es-CL" dirty="0" smtClean="0">
                <a:latin typeface="Comic Sans MS" panose="030F0702030302020204" pitchFamily="66" charset="0"/>
              </a:rPr>
              <a:t>, 2020</a:t>
            </a:r>
            <a:endParaRPr lang="es-MX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4" y="142612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1711" y="1505248"/>
            <a:ext cx="2847079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6" y="640081"/>
            <a:ext cx="9653451" cy="55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3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8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6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71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4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1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1157"/>
              </p:ext>
            </p:extLst>
          </p:nvPr>
        </p:nvGraphicFramePr>
        <p:xfrm>
          <a:off x="469408" y="548641"/>
          <a:ext cx="11347454" cy="6048648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4°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Escribir (por ejemplo: completar o </a:t>
                      </a:r>
                      <a:r>
                        <a:rPr lang="es-MX" sz="12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responderpreguntas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), de acuerdo a un modelo y con apoyo de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imágenes y vocabulario dado, textos como oraciones,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invitaciones, emails y diálogos de tres o cuatro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intercambios acerca de temas conocidos o de otras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asignaturas. (OA 13)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Completan oraciones o escriben de acuerdo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un modelo, usando palabras y expresiones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relacionadas con celebraciones y las estaciones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 año y con temas de otras asignaturas</a:t>
                      </a:r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7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Celebrations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Completar textos y expresión escrita de frases, oraciones, invitaciones, emails y diálogos, de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acuerdo a un modelo y con apoyo visual y de vocabulario en torno a temas conocidos o de otras asignatura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Completar oraciones o escriben de acuerdo a un modelo, usando palabras y expresiones relacionadas con celebraciones.</a:t>
                      </a:r>
                      <a:endParaRPr lang="es-CL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salida</a:t>
                      </a:r>
                      <a:r>
                        <a:rPr lang="es-C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online.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88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Task</a:t>
            </a:r>
            <a:r>
              <a:rPr lang="es-MX" dirty="0" smtClean="0"/>
              <a:t> 1 : Match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2120"/>
          <a:stretch/>
        </p:blipFill>
        <p:spPr>
          <a:xfrm>
            <a:off x="2390504" y="1128152"/>
            <a:ext cx="8072844" cy="57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Task</a:t>
            </a:r>
            <a:r>
              <a:rPr lang="es-MX" dirty="0" smtClean="0"/>
              <a:t> 2 : </a:t>
            </a:r>
            <a:r>
              <a:rPr lang="es-MX" dirty="0" err="1" smtClean="0"/>
              <a:t>Fill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vowels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555" t="22884" r="4854" b="9738"/>
          <a:stretch/>
        </p:blipFill>
        <p:spPr>
          <a:xfrm>
            <a:off x="1632856" y="1185351"/>
            <a:ext cx="9157063" cy="56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39" y="-27593"/>
            <a:ext cx="10972800" cy="785239"/>
          </a:xfrm>
        </p:spPr>
        <p:txBody>
          <a:bodyPr>
            <a:normAutofit/>
          </a:bodyPr>
          <a:lstStyle/>
          <a:p>
            <a:r>
              <a:rPr lang="es-MX" sz="3600" dirty="0" err="1" smtClean="0"/>
              <a:t>Task</a:t>
            </a:r>
            <a:r>
              <a:rPr lang="es-MX" sz="3600" dirty="0" smtClean="0"/>
              <a:t> 3 :</a:t>
            </a:r>
            <a:r>
              <a:rPr lang="es-MX" sz="3600" dirty="0" err="1" smtClean="0"/>
              <a:t>Write</a:t>
            </a:r>
            <a:r>
              <a:rPr lang="es-MX" sz="3600" dirty="0" smtClean="0"/>
              <a:t> a </a:t>
            </a:r>
            <a:r>
              <a:rPr lang="es-MX" sz="3600" dirty="0" err="1" smtClean="0"/>
              <a:t>letter</a:t>
            </a:r>
            <a:r>
              <a:rPr lang="es-MX" sz="3600" dirty="0" smtClean="0"/>
              <a:t> to Santa </a:t>
            </a:r>
            <a:endParaRPr lang="es-MX" sz="36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91" y="757646"/>
            <a:ext cx="11652069" cy="60089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Task</a:t>
            </a:r>
            <a:r>
              <a:rPr lang="es-MX" dirty="0" smtClean="0"/>
              <a:t> 4 : </a:t>
            </a:r>
            <a:r>
              <a:rPr lang="es-MX" dirty="0" err="1" smtClean="0"/>
              <a:t>Find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differences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10516"/>
          <a:stretch/>
        </p:blipFill>
        <p:spPr>
          <a:xfrm>
            <a:off x="1438450" y="1128152"/>
            <a:ext cx="10143950" cy="547333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448800" y="1417638"/>
            <a:ext cx="2133600" cy="2440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7315200" y="1417637"/>
            <a:ext cx="2133600" cy="50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6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 smtClean="0"/>
              <a:t>ONLINE EXIT </a:t>
            </a:r>
            <a:r>
              <a:rPr lang="es-CL" sz="7300" dirty="0"/>
              <a:t>TICKET </a:t>
            </a:r>
            <a:r>
              <a:rPr lang="es-CL" sz="7300" dirty="0" smtClean="0"/>
              <a:t>37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8" name="Rectángulo redondeado 7"/>
          <p:cNvSpPr/>
          <p:nvPr/>
        </p:nvSpPr>
        <p:spPr>
          <a:xfrm>
            <a:off x="4375493" y="5567535"/>
            <a:ext cx="3944426" cy="904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Email: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pia.caceres@colegio-jeanpiaget.cl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Telefono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+569 32735472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4506686" y="2312126"/>
            <a:ext cx="6847114" cy="8490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/>
              <a:t>https://docs.google.com/forms/d/e/1FAIpQLSfvyYnfbItdlPEZlQsgKP7n7kZvroTrQeNORg9zzdlb-jw1pA/viewform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1422" t="10923" r="32635" b="37677"/>
          <a:stretch/>
        </p:blipFill>
        <p:spPr>
          <a:xfrm rot="20523539">
            <a:off x="567689" y="1971096"/>
            <a:ext cx="3720548" cy="26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rofesor PNG Clipart | PNGOcean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2096719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9" y="1672046"/>
            <a:ext cx="2579314" cy="1883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51" y="1731146"/>
            <a:ext cx="2549367" cy="1824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146"/>
            <a:ext cx="2549435" cy="182447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Comic Sans MS" panose="030F0702030302020204" pitchFamily="66" charset="0"/>
              </a:rPr>
              <a:t>Virtual </a:t>
            </a:r>
            <a:r>
              <a:rPr lang="es-MX" b="1" dirty="0" err="1" smtClean="0">
                <a:latin typeface="Comic Sans MS" panose="030F0702030302020204" pitchFamily="66" charset="0"/>
              </a:rPr>
              <a:t>classroom</a:t>
            </a:r>
            <a:r>
              <a:rPr lang="es-MX" b="1" dirty="0" smtClean="0">
                <a:latin typeface="Comic Sans MS" panose="030F0702030302020204" pitchFamily="66" charset="0"/>
              </a:rPr>
              <a:t> rules</a:t>
            </a:r>
            <a:endParaRPr lang="es-MX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81" y="1731146"/>
            <a:ext cx="2603381" cy="1824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24" y="4095104"/>
            <a:ext cx="3070760" cy="21489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433" y="4095104"/>
            <a:ext cx="2919281" cy="2018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73" y="4029788"/>
            <a:ext cx="2922245" cy="2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Importante </a:t>
            </a:r>
            <a:endParaRPr lang="es-MX" b="1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4" b="96530" l="6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0" y="1274385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nglés Libro De Texto De Lenguaje, Representación 3D Foto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2" b="97051" l="5128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" y="2843902"/>
            <a:ext cx="1460306" cy="1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20910" y="1358769"/>
            <a:ext cx="6043262" cy="1232509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0" name="8 Llamada de flecha a la izquierda"/>
          <p:cNvSpPr/>
          <p:nvPr/>
        </p:nvSpPr>
        <p:spPr>
          <a:xfrm>
            <a:off x="3040752" y="3074040"/>
            <a:ext cx="5723420" cy="129179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inglés.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204857" y="836023"/>
            <a:ext cx="4010298" cy="2690948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</a:t>
            </a:r>
            <a:r>
              <a:rPr lang="en-US" sz="2800" b="1" dirty="0">
                <a:solidFill>
                  <a:schemeClr val="tx1"/>
                </a:solidFill>
              </a:rPr>
              <a:t>do you want for Christmas?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746" y="3526971"/>
            <a:ext cx="2249671" cy="23016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0" y="3770163"/>
            <a:ext cx="3417344" cy="306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077" t="18374" r="34482" b="26237"/>
          <a:stretch/>
        </p:blipFill>
        <p:spPr>
          <a:xfrm>
            <a:off x="925671" y="1418792"/>
            <a:ext cx="6988629" cy="374077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37756" y="5626390"/>
            <a:ext cx="480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https://www.youtube.com/watch?v=p_EUtiDZglg</a:t>
            </a:r>
          </a:p>
        </p:txBody>
      </p:sp>
    </p:spTree>
    <p:extLst>
      <p:ext uri="{BB962C8B-B14F-4D97-AF65-F5344CB8AC3E}">
        <p14:creationId xmlns:p14="http://schemas.microsoft.com/office/powerpoint/2010/main" val="42067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 </a:t>
            </a:r>
            <a:r>
              <a:rPr lang="es-MX" dirty="0" err="1" smtClean="0"/>
              <a:t>Celebrations</a:t>
            </a:r>
            <a:r>
              <a:rPr lang="es-MX" dirty="0" smtClean="0"/>
              <a:t> </a:t>
            </a:r>
            <a:br>
              <a:rPr lang="es-MX" dirty="0" smtClean="0"/>
            </a:br>
            <a:r>
              <a:rPr lang="es-MX" b="1" dirty="0" smtClean="0"/>
              <a:t>Christmas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2508" y="227679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600" dirty="0" smtClean="0"/>
              <a:t>Objetivo: Completar </a:t>
            </a:r>
            <a:r>
              <a:rPr lang="es-MX" sz="3600" dirty="0"/>
              <a:t>oraciones o escriben de acuerdo a un modelo, usando palabras y expresiones relacionadas con celebraciones.</a:t>
            </a:r>
          </a:p>
          <a:p>
            <a:pPr algn="just">
              <a:spcAft>
                <a:spcPts val="0"/>
              </a:spcAft>
            </a:pPr>
            <a:endParaRPr lang="es-MX" sz="3600" dirty="0"/>
          </a:p>
          <a:p>
            <a:pPr algn="just">
              <a:spcAft>
                <a:spcPts val="0"/>
              </a:spcAft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6097" y="409750"/>
            <a:ext cx="310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December</a:t>
            </a:r>
            <a:r>
              <a:rPr lang="es-MX" sz="2400" dirty="0" smtClean="0"/>
              <a:t> 16 </a:t>
            </a:r>
            <a:r>
              <a:rPr lang="es-MX" sz="2400" dirty="0" err="1" smtClean="0"/>
              <a:t>th</a:t>
            </a:r>
            <a:r>
              <a:rPr lang="es-MX" sz="2400" dirty="0" smtClean="0"/>
              <a:t>, 2020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420" y="1262295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4778" t="24540" r="38864" b="12639"/>
          <a:stretch/>
        </p:blipFill>
        <p:spPr>
          <a:xfrm>
            <a:off x="248193" y="350827"/>
            <a:ext cx="11495316" cy="63112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690" y="31722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5096" t="25172" r="38850" b="13847"/>
          <a:stretch/>
        </p:blipFill>
        <p:spPr>
          <a:xfrm>
            <a:off x="1045028" y="287383"/>
            <a:ext cx="9744891" cy="62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7291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361</Words>
  <Application>Microsoft Office PowerPoint</Application>
  <PresentationFormat>Panorámica</PresentationFormat>
  <Paragraphs>48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Comic Sans MS</vt:lpstr>
      <vt:lpstr>Times New Roman</vt:lpstr>
      <vt:lpstr>1_Tema de Office</vt:lpstr>
      <vt:lpstr>4° GRADE ONLINE CLASS WEEK N°38 DATE: DECEMBER 16 th, 2020</vt:lpstr>
      <vt:lpstr>Presentación de PowerPoint</vt:lpstr>
      <vt:lpstr>Virtual classroom rules</vt:lpstr>
      <vt:lpstr>Importante </vt:lpstr>
      <vt:lpstr>Inicio</vt:lpstr>
      <vt:lpstr>MOTIVACIÓN</vt:lpstr>
      <vt:lpstr> Celebrations  Christmas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Task 1 : Match </vt:lpstr>
      <vt:lpstr>Task 2 : Fill in the vowels </vt:lpstr>
      <vt:lpstr>Task 3 :Write a letter to Santa </vt:lpstr>
      <vt:lpstr>Task 4 : Find the differences </vt:lpstr>
      <vt:lpstr>ONLINE EXIT TICKET 37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84</cp:revision>
  <dcterms:created xsi:type="dcterms:W3CDTF">2020-08-03T02:54:47Z</dcterms:created>
  <dcterms:modified xsi:type="dcterms:W3CDTF">2020-12-07T19:40:00Z</dcterms:modified>
</cp:coreProperties>
</file>