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317" r:id="rId5"/>
    <p:sldId id="318" r:id="rId6"/>
    <p:sldId id="258" r:id="rId7"/>
    <p:sldId id="315" r:id="rId8"/>
    <p:sldId id="375" r:id="rId9"/>
    <p:sldId id="352" r:id="rId10"/>
    <p:sldId id="353" r:id="rId11"/>
    <p:sldId id="354" r:id="rId12"/>
    <p:sldId id="360" r:id="rId13"/>
    <p:sldId id="376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hyperlink" Target="mailto:Priscila.salas@colegio-jeanpiaget.c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</a:t>
            </a:r>
            <a:r>
              <a:rPr lang="es-CL" sz="4000" b="1" dirty="0" smtClean="0"/>
              <a:t> CLASES VIRTUALES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/>
              <a:t>SEMANA </a:t>
            </a:r>
            <a:r>
              <a:rPr lang="es-CL" sz="4000" dirty="0" smtClean="0"/>
              <a:t>N°38 </a:t>
            </a:r>
            <a:r>
              <a:rPr lang="es-CL" sz="4000" dirty="0" smtClean="0"/>
              <a:t>Clase </a:t>
            </a:r>
            <a:r>
              <a:rPr lang="es-CL" sz="4000" dirty="0"/>
              <a:t>1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 smtClean="0"/>
              <a:t>FECHA : Diciembre  2020</a:t>
            </a:r>
            <a:br>
              <a:rPr lang="es-CL" sz="4000" dirty="0" smtClean="0"/>
            </a:br>
            <a:r>
              <a:rPr lang="es-CL" sz="4000" dirty="0" smtClean="0"/>
              <a:t>Lenguaje Y comunicación </a:t>
            </a:r>
            <a:br>
              <a:rPr lang="es-CL" sz="4000" dirty="0" smtClean="0"/>
            </a:br>
            <a:r>
              <a:rPr lang="es-CL" sz="4000" dirty="0" smtClean="0"/>
              <a:t>3° Básico </a:t>
            </a:r>
            <a:endParaRPr lang="es-CL" sz="4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009394" cy="37080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47664" y="7647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Responde en tu cuaderno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55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7"/>
            <a:ext cx="554461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Lenguaje y Comunicación 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38 </a:t>
            </a:r>
            <a:r>
              <a:rPr lang="es-CL" sz="2000" b="1" dirty="0" smtClean="0"/>
              <a:t>clase </a:t>
            </a:r>
            <a:r>
              <a:rPr lang="es-CL" sz="2000" b="1" dirty="0" smtClean="0"/>
              <a:t>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25" y="19790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4114194" y="5805264"/>
            <a:ext cx="4968552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</a:t>
            </a:r>
            <a:r>
              <a:rPr lang="es-CL" dirty="0" smtClean="0"/>
              <a:t>:</a:t>
            </a:r>
            <a:r>
              <a:rPr lang="es-ES_tradnl" u="sng" dirty="0">
                <a:hlinkClick r:id="rId4"/>
              </a:rPr>
              <a:t> Priscila.salas@colegio-jeanpiaget.cl</a:t>
            </a:r>
            <a:r>
              <a:rPr lang="es-ES_tradnl" dirty="0"/>
              <a:t> </a:t>
            </a:r>
            <a:endParaRPr lang="es-CL" dirty="0"/>
          </a:p>
          <a:p>
            <a:pPr algn="ctr"/>
            <a:r>
              <a:rPr lang="es-CL" dirty="0"/>
              <a:t>Celular</a:t>
            </a:r>
            <a:r>
              <a:rPr lang="es-CL" dirty="0" smtClean="0"/>
              <a:t>: +56964517146</a:t>
            </a:r>
            <a:endParaRPr lang="es-CL" dirty="0"/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5408897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87393" y="237959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/>
              <a:t>1- ¿Qué </a:t>
            </a:r>
            <a:r>
              <a:rPr lang="es-ES" sz="2400" dirty="0"/>
              <a:t>texto leímos hoy</a:t>
            </a:r>
            <a:r>
              <a:rPr lang="es-ES" sz="2400" dirty="0" smtClean="0"/>
              <a:t>?</a:t>
            </a:r>
          </a:p>
          <a:p>
            <a:r>
              <a:rPr lang="es-ES" sz="2400" dirty="0" smtClean="0"/>
              <a:t> </a:t>
            </a:r>
            <a:r>
              <a:rPr lang="es-ES" sz="2400" dirty="0"/>
              <a:t>a) un cuento </a:t>
            </a:r>
            <a:endParaRPr lang="es-ES" sz="2400" dirty="0" smtClean="0"/>
          </a:p>
          <a:p>
            <a:r>
              <a:rPr lang="es-ES" sz="2400" dirty="0" smtClean="0"/>
              <a:t> b</a:t>
            </a:r>
            <a:r>
              <a:rPr lang="es-ES" sz="2400" dirty="0"/>
              <a:t>) un fabula </a:t>
            </a:r>
            <a:endParaRPr lang="es-ES" sz="2400" dirty="0" smtClean="0"/>
          </a:p>
          <a:p>
            <a:r>
              <a:rPr lang="es-ES" sz="2400" dirty="0" smtClean="0"/>
              <a:t> c</a:t>
            </a:r>
            <a:r>
              <a:rPr lang="es-ES" sz="2400" dirty="0"/>
              <a:t>) una </a:t>
            </a:r>
            <a:r>
              <a:rPr lang="es-ES" sz="2400" dirty="0" smtClean="0"/>
              <a:t>carta</a:t>
            </a:r>
          </a:p>
          <a:p>
            <a:r>
              <a:rPr lang="es-ES" sz="2400" dirty="0" smtClean="0"/>
              <a:t> </a:t>
            </a:r>
            <a:r>
              <a:rPr lang="es-ES" sz="2400" dirty="0"/>
              <a:t>d) un texto informativo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9637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¿Cuál era el título del texto informativo? </a:t>
            </a:r>
            <a:endParaRPr lang="es-ES" dirty="0" smtClean="0"/>
          </a:p>
          <a:p>
            <a:r>
              <a:rPr lang="es-ES" dirty="0" smtClean="0"/>
              <a:t>a</a:t>
            </a:r>
            <a:r>
              <a:rPr lang="es-ES" dirty="0"/>
              <a:t>) El durazno </a:t>
            </a:r>
            <a:endParaRPr lang="es-ES" dirty="0" smtClean="0"/>
          </a:p>
          <a:p>
            <a:r>
              <a:rPr lang="es-ES" dirty="0" smtClean="0"/>
              <a:t>b</a:t>
            </a:r>
            <a:r>
              <a:rPr lang="es-ES" dirty="0"/>
              <a:t>) El kiwi. </a:t>
            </a:r>
            <a:endParaRPr lang="es-ES" dirty="0" smtClean="0"/>
          </a:p>
          <a:p>
            <a:r>
              <a:rPr lang="es-ES" dirty="0" smtClean="0"/>
              <a:t>c</a:t>
            </a:r>
            <a:r>
              <a:rPr lang="es-ES" dirty="0"/>
              <a:t>) Una fruta llamada kiwi. </a:t>
            </a:r>
            <a:endParaRPr lang="es-ES" dirty="0" smtClean="0"/>
          </a:p>
          <a:p>
            <a:r>
              <a:rPr lang="es-ES" dirty="0" smtClean="0"/>
              <a:t>d</a:t>
            </a:r>
            <a:r>
              <a:rPr lang="es-ES" dirty="0"/>
              <a:t>) ¿Sabías que hay un animal que se llama kiwi?.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538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3393"/>
              </p:ext>
            </p:extLst>
          </p:nvPr>
        </p:nvGraphicFramePr>
        <p:xfrm>
          <a:off x="467544" y="476672"/>
          <a:ext cx="8136904" cy="4506597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3° Básico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Osorio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OA 4: Profundizar su comprensión de las narraciones leídas: • extrayendo información explícita e implícita • reconstruyendo la secuencia de las acciones en la historia • describiendo a los personajes • describiendo el ambiente en que ocurre la acción • expresando opiniones fundamentadas sobre hechos y situaciones del texto • emitiendo una opinión sobre los personajes</a:t>
                      </a:r>
                      <a:endParaRPr lang="es-CL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Aluden en sus comentarios orales y escritos a información explicita de un texto. Contestan oralmente preguntas que aluden a información implícita de un texto.</a:t>
                      </a:r>
                      <a:endParaRPr lang="es-ES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CONTENIDO/ Habilidades 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Infografía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Leer, comprender </a:t>
                      </a:r>
                      <a:r>
                        <a:rPr lang="es-ES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 escribir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Leer y comprender un texto informativo mediante apoyo visual.</a:t>
                      </a:r>
                      <a:endParaRPr lang="es-CL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392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pic>
        <p:nvPicPr>
          <p:cNvPr id="5" name="4 Marcador de contenido">
            <a:extLst>
              <a:ext uri="{FF2B5EF4-FFF2-40B4-BE49-F238E27FC236}">
                <a16:creationId xmlns:lc="http://schemas.openxmlformats.org/drawingml/2006/lockedCanvas" xmlns="" xmlns:a16="http://schemas.microsoft.com/office/drawing/2014/main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</a:t>
            </a:r>
            <a:r>
              <a:rPr lang="es-CL" b="1" dirty="0" smtClean="0">
                <a:solidFill>
                  <a:prstClr val="black"/>
                </a:solidFill>
              </a:rPr>
              <a:t>libro.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171400"/>
            <a:ext cx="3151191" cy="31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35" y="3140968"/>
            <a:ext cx="2009775" cy="1333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736" y="4941168"/>
            <a:ext cx="2190750" cy="12858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628800"/>
            <a:ext cx="4200525" cy="46958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392499"/>
            <a:ext cx="18002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114425"/>
            <a:ext cx="66675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3" y="836712"/>
            <a:ext cx="8964797" cy="495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92166" cy="20162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8" y="2924944"/>
            <a:ext cx="8506159" cy="2129582"/>
          </a:xfrm>
          <a:prstGeom prst="rect">
            <a:avLst/>
          </a:prstGeom>
        </p:spPr>
      </p:pic>
      <p:sp>
        <p:nvSpPr>
          <p:cNvPr id="7" name="Explosión 2 6"/>
          <p:cNvSpPr/>
          <p:nvPr/>
        </p:nvSpPr>
        <p:spPr>
          <a:xfrm>
            <a:off x="899592" y="5157192"/>
            <a:ext cx="2160240" cy="144016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voz alta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29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352</Words>
  <Application>Microsoft Office PowerPoint</Application>
  <PresentationFormat>Presentación en pantalla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Brush Script MT</vt:lpstr>
      <vt:lpstr>Calibri</vt:lpstr>
      <vt:lpstr>Times New Roman</vt:lpstr>
      <vt:lpstr>Tema de Office</vt:lpstr>
      <vt:lpstr>1_Tema de Office</vt:lpstr>
      <vt:lpstr>PLANIFICACIÓN  CLASES VIRTUALES SEMANA N°38 Clase 1 FECHA : Diciembre  2020 Lenguaje Y comunicación  3°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Priscila Salas</cp:lastModifiedBy>
  <cp:revision>192</cp:revision>
  <dcterms:created xsi:type="dcterms:W3CDTF">2020-07-06T03:06:52Z</dcterms:created>
  <dcterms:modified xsi:type="dcterms:W3CDTF">2020-12-10T02:35:37Z</dcterms:modified>
</cp:coreProperties>
</file>