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10" r:id="rId3"/>
    <p:sldId id="256" r:id="rId4"/>
    <p:sldId id="335" r:id="rId5"/>
    <p:sldId id="382" r:id="rId6"/>
    <p:sldId id="383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4" r:id="rId17"/>
    <p:sldId id="385" r:id="rId18"/>
    <p:sldId id="386" r:id="rId19"/>
    <p:sldId id="387" r:id="rId20"/>
    <p:sldId id="341" r:id="rId21"/>
    <p:sldId id="367" r:id="rId22"/>
    <p:sldId id="273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6" autoAdjust="0"/>
    <p:restoredTop sz="86477" autoAdjust="0"/>
  </p:normalViewPr>
  <p:slideViewPr>
    <p:cSldViewPr>
      <p:cViewPr>
        <p:scale>
          <a:sx n="55" d="100"/>
          <a:sy n="55" d="100"/>
        </p:scale>
        <p:origin x="-187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es/resource/7363478/vistas-de-cuerpos-3d" TargetMode="External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Fg9ZHBXHyU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ww.youtube.com/watch?v=IuWphxWm-_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hyperlink" Target="https://wordwall.net/es/resource/6928146/eje-de-simetria-4-b%C3%A1si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es/resource/5750120/cuerpos-geom%C3%A9tricos-3d" TargetMode="External"/><Relationship Id="rId3" Type="http://schemas.microsoft.com/office/2007/relationships/hdphoto" Target="../media/hdphoto1.wdp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</a:t>
            </a:r>
            <a:r>
              <a:rPr lang="es-CL" sz="2800" dirty="0" smtClean="0"/>
              <a:t>15 </a:t>
            </a:r>
            <a:r>
              <a:rPr lang="es-CL" sz="2800" dirty="0" smtClean="0"/>
              <a:t> </a:t>
            </a:r>
            <a:r>
              <a:rPr lang="es-CL" sz="2800" dirty="0" smtClean="0"/>
              <a:t>DE DICIEMBRE</a:t>
            </a:r>
            <a:br>
              <a:rPr lang="es-CL" sz="2800" dirty="0" smtClean="0"/>
            </a:br>
            <a:r>
              <a:rPr lang="es-CL" sz="2800" dirty="0" smtClean="0"/>
              <a:t>CURSO: 4°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1" t="39881" r="32901" b="21131"/>
          <a:stretch/>
        </p:blipFill>
        <p:spPr bwMode="auto">
          <a:xfrm>
            <a:off x="395535" y="65311"/>
            <a:ext cx="7376979" cy="45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41762" r="23492" b="14772"/>
          <a:stretch/>
        </p:blipFill>
        <p:spPr bwMode="auto">
          <a:xfrm>
            <a:off x="2098964" y="3356991"/>
            <a:ext cx="7045036" cy="3179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6667" r="32232" b="41667"/>
          <a:stretch/>
        </p:blipFill>
        <p:spPr bwMode="auto">
          <a:xfrm>
            <a:off x="395536" y="4258"/>
            <a:ext cx="7613750" cy="49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37500" r="23492" b="17898"/>
          <a:stretch/>
        </p:blipFill>
        <p:spPr bwMode="auto">
          <a:xfrm>
            <a:off x="2055575" y="3278967"/>
            <a:ext cx="7086600" cy="3262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6" t="36012" r="32399" b="27381"/>
          <a:stretch/>
        </p:blipFill>
        <p:spPr bwMode="auto">
          <a:xfrm>
            <a:off x="467544" y="-43545"/>
            <a:ext cx="7849542" cy="440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34375" r="23333" b="21591"/>
          <a:stretch/>
        </p:blipFill>
        <p:spPr bwMode="auto">
          <a:xfrm>
            <a:off x="2119745" y="3320954"/>
            <a:ext cx="7024255" cy="3221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28694" r="22694" b="6251"/>
          <a:stretch/>
        </p:blipFill>
        <p:spPr bwMode="auto">
          <a:xfrm>
            <a:off x="965041" y="1196752"/>
            <a:ext cx="7107382" cy="475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01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24432" r="23173" b="8238"/>
          <a:stretch/>
        </p:blipFill>
        <p:spPr bwMode="auto">
          <a:xfrm rot="661485">
            <a:off x="1017107" y="995755"/>
            <a:ext cx="7086600" cy="4925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34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xplosión 2"/>
          <p:cNvSpPr/>
          <p:nvPr/>
        </p:nvSpPr>
        <p:spPr>
          <a:xfrm>
            <a:off x="4223532" y="2927031"/>
            <a:ext cx="4585367" cy="249716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hlinkClick r:id="rId8"/>
              </a:rPr>
              <a:t>https://wordwall.net/es/resource/7363478/vistas-de-cuerpos-3d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4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19250"/>
              </p:ext>
            </p:extLst>
          </p:nvPr>
        </p:nvGraphicFramePr>
        <p:xfrm>
          <a:off x="107504" y="1484784"/>
          <a:ext cx="8812979" cy="3541812"/>
        </p:xfrm>
        <a:graphic>
          <a:graphicData uri="http://schemas.openxmlformats.org/drawingml/2006/table">
            <a:tbl>
              <a:tblPr firstRow="1" firstCol="1" bandRow="1"/>
              <a:tblGrid>
                <a:gridCol w="2789591"/>
                <a:gridCol w="6023388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OA 18. Trasladar, rotar y reflejar figuras 2D.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DESAFÍO: OA 18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› Reconocen la reflexión por medio de figuras 2D con una línea de simetría.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Reconocen la rotación 180º en figuras 2D con dos líneas de simetría.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Realizan traslaciones, rotaciones y reflexiones en una tabla de cuadrículas.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Usan software educativo.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Vistas figuras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movimientos isométricos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figuras 2D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115616" cy="9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6955" y="476672"/>
            <a:ext cx="7403285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Observemos el siguiente video para entender qué son las transformaciones isométricas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55384" y="254413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https://www.youtube.com/watch?v=IuWphxWm-_</a:t>
            </a:r>
            <a:r>
              <a:rPr lang="es-CL" dirty="0" smtClean="0">
                <a:hlinkClick r:id="rId4"/>
              </a:rPr>
              <a:t>Y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20863" r="35536" b="18532"/>
          <a:stretch/>
        </p:blipFill>
        <p:spPr bwMode="auto">
          <a:xfrm>
            <a:off x="1331640" y="3140968"/>
            <a:ext cx="5990092" cy="33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34398" y="2071881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6"/>
              </a:rPr>
              <a:t>https://</a:t>
            </a:r>
            <a:r>
              <a:rPr lang="es-CL" dirty="0" smtClean="0">
                <a:hlinkClick r:id="rId6"/>
              </a:rPr>
              <a:t>www.youtube.com/watch?v=XFg9ZHBXHyU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7" name="6 Flecha izquierda"/>
          <p:cNvSpPr/>
          <p:nvPr/>
        </p:nvSpPr>
        <p:spPr>
          <a:xfrm>
            <a:off x="6732240" y="1988840"/>
            <a:ext cx="2045514" cy="4523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EJE DE SIMETRÍA</a:t>
            </a:r>
            <a:endParaRPr lang="es-CL" sz="1400" dirty="0"/>
          </a:p>
        </p:txBody>
      </p:sp>
      <p:sp>
        <p:nvSpPr>
          <p:cNvPr id="8" name="7 Flecha izquierda"/>
          <p:cNvSpPr/>
          <p:nvPr/>
        </p:nvSpPr>
        <p:spPr>
          <a:xfrm>
            <a:off x="6516216" y="2544137"/>
            <a:ext cx="2520280" cy="4523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MOVIMIENTOS ISOMÉTRICOS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1196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Definiciones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7544" y="1340768"/>
            <a:ext cx="806489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b="1" u="sng" dirty="0" smtClean="0"/>
              <a:t>Transformaciones </a:t>
            </a:r>
            <a:r>
              <a:rPr lang="es-CL" b="1" u="sng" dirty="0"/>
              <a:t>Isométricas</a:t>
            </a:r>
            <a:r>
              <a:rPr lang="es-CL" dirty="0"/>
              <a:t>: Es un cambio en la posición de una figura, </a:t>
            </a:r>
          </a:p>
          <a:p>
            <a:pPr algn="ctr"/>
            <a:r>
              <a:rPr lang="es-CL" dirty="0" smtClean="0"/>
              <a:t>Sin cambiar su tamaño y forma.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7544" y="2780928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TRASLACIÓN</a:t>
            </a:r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3311860" y="2761253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12160" y="2744012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ROTACIÓN</a:t>
            </a:r>
            <a:endParaRPr lang="es-CL" dirty="0"/>
          </a:p>
        </p:txBody>
      </p:sp>
      <p:sp>
        <p:nvSpPr>
          <p:cNvPr id="9" name="8 Flecha abajo"/>
          <p:cNvSpPr/>
          <p:nvPr/>
        </p:nvSpPr>
        <p:spPr>
          <a:xfrm>
            <a:off x="1763688" y="2276872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abajo"/>
          <p:cNvSpPr/>
          <p:nvPr/>
        </p:nvSpPr>
        <p:spPr>
          <a:xfrm>
            <a:off x="3995936" y="2299760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bajo"/>
          <p:cNvSpPr/>
          <p:nvPr/>
        </p:nvSpPr>
        <p:spPr>
          <a:xfrm>
            <a:off x="6660232" y="2276872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539552" y="3789040"/>
            <a:ext cx="216024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MOVIMIENTO ARRIBA, ABAJO, IZQUIERDA, DERECHA</a:t>
            </a:r>
            <a:endParaRPr lang="es-CL" dirty="0"/>
          </a:p>
        </p:txBody>
      </p:sp>
      <p:sp>
        <p:nvSpPr>
          <p:cNvPr id="13" name="12 Rectángulo"/>
          <p:cNvSpPr/>
          <p:nvPr/>
        </p:nvSpPr>
        <p:spPr>
          <a:xfrm>
            <a:off x="3474537" y="3789040"/>
            <a:ext cx="216024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MOVIMIENTO DONDE SE TIENE UN EJE DE SIMETRÍA (LÍNEA IMAGINARIA)</a:t>
            </a:r>
            <a:endParaRPr lang="es-CL" dirty="0"/>
          </a:p>
        </p:txBody>
      </p:sp>
      <p:sp>
        <p:nvSpPr>
          <p:cNvPr id="14" name="13 Rectángulo"/>
          <p:cNvSpPr/>
          <p:nvPr/>
        </p:nvSpPr>
        <p:spPr>
          <a:xfrm>
            <a:off x="6120172" y="3780927"/>
            <a:ext cx="216024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MOVIMIENTO A TRAVÉS DE UN PUNTO O CENTRO DE ROTACIÓN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07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752360" y="1052736"/>
            <a:ext cx="4176464" cy="218380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84 del cuaderno de trabajo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17164" r="34615" b="7650"/>
          <a:stretch/>
        </p:blipFill>
        <p:spPr bwMode="auto">
          <a:xfrm>
            <a:off x="80063" y="724646"/>
            <a:ext cx="4672297" cy="55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52489"/>
              </p:ext>
            </p:extLst>
          </p:nvPr>
        </p:nvGraphicFramePr>
        <p:xfrm>
          <a:off x="179512" y="1412776"/>
          <a:ext cx="8812979" cy="4608612"/>
        </p:xfrm>
        <a:graphic>
          <a:graphicData uri="http://schemas.openxmlformats.org/drawingml/2006/table">
            <a:tbl>
              <a:tblPr firstRow="1" firstCol="1" bandRow="1"/>
              <a:tblGrid>
                <a:gridCol w="2789591"/>
                <a:gridCol w="6023388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OA 16. Determinar las vistas de figuras 3D, desde el frente, desde el lado y desde arriba.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PORCENTAJE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LOGRO A NIVEL DE CURSO: 78%</a:t>
                      </a:r>
                      <a:endParaRPr lang="es-CL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dirty="0" smtClean="0"/>
                        <a:t>› Identifican vértices, aristas y caras en modelos o dibujos de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figuras 3D.</a:t>
                      </a:r>
                    </a:p>
                    <a:p>
                      <a:pPr algn="just"/>
                      <a:r>
                        <a:rPr lang="es-CL" sz="1400" dirty="0" smtClean="0"/>
                        <a:t>› Despliegan modelos de figuras 3D como cubos, paralelepípedos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y prismas regulares.</a:t>
                      </a:r>
                    </a:p>
                    <a:p>
                      <a:pPr algn="just"/>
                      <a:r>
                        <a:rPr lang="es-CL" sz="1400" dirty="0" smtClean="0"/>
                        <a:t>› Identifican las vistas en redes de figuras regulares 3D.</a:t>
                      </a:r>
                    </a:p>
                    <a:p>
                      <a:pPr algn="just"/>
                      <a:r>
                        <a:rPr lang="es-CL" sz="1400" dirty="0" smtClean="0"/>
                        <a:t>› Dibujan las vistas de figuras 3D.</a:t>
                      </a:r>
                    </a:p>
                    <a:p>
                      <a:pPr algn="just"/>
                      <a:r>
                        <a:rPr lang="es-CL" sz="1400" dirty="0" smtClean="0"/>
                        <a:t>› Dibujan las vistas de figuras 3D compuestas.</a:t>
                      </a:r>
                    </a:p>
                    <a:p>
                      <a:pPr algn="just"/>
                      <a:r>
                        <a:rPr lang="es-CL" sz="1400" dirty="0" smtClean="0"/>
                        <a:t>› Confeccionan la red de una figura 3D de acuerdo a las vistas.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Vistas figuras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 de la evaluación, poniendo énfasis en las preguntas con menos nivel de logro.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115616" cy="9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085319" y="2098576"/>
            <a:ext cx="185564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err="1" smtClean="0"/>
              <a:t>Pág</a:t>
            </a:r>
            <a:r>
              <a:rPr lang="es-CL" sz="2800" dirty="0" smtClean="0"/>
              <a:t>: 84</a:t>
            </a:r>
            <a:endParaRPr lang="es-CL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21698" r="35054" b="12265"/>
          <a:stretch/>
        </p:blipFill>
        <p:spPr bwMode="auto">
          <a:xfrm>
            <a:off x="395536" y="0"/>
            <a:ext cx="6265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6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smtClean="0"/>
              <a:t>Semana </a:t>
            </a:r>
            <a:r>
              <a:rPr lang="es-CL" sz="2400" b="1" smtClean="0"/>
              <a:t>38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4°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77965" y="4005064"/>
            <a:ext cx="731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wordwall.net/es/resource/6928146/eje-de-simetria-4-b%C3%A1sico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9" b="33361"/>
          <a:stretch/>
        </p:blipFill>
        <p:spPr bwMode="auto">
          <a:xfrm>
            <a:off x="3477090" y="4411949"/>
            <a:ext cx="3048000" cy="81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Equipo Jean Piaget\Desktop\AVATARS CONY\WhatsApp Image 2020-11-05 at 5.01.40 PM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74" y="3643146"/>
            <a:ext cx="3005992" cy="30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50" y="442154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Sticker 8Bit By Gif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36" y="3488174"/>
            <a:ext cx="2307179" cy="1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876407" y="13363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hlinkClick r:id="rId8"/>
              </a:rPr>
              <a:t>https://</a:t>
            </a:r>
            <a:r>
              <a:rPr lang="es-CL" dirty="0" smtClean="0">
                <a:hlinkClick r:id="rId8"/>
              </a:rPr>
              <a:t>wordwall.net/es/resource/5750120/cuerpos-geom%C3%A9tricos-3d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20536" r="29721" b="23126"/>
          <a:stretch/>
        </p:blipFill>
        <p:spPr bwMode="auto">
          <a:xfrm>
            <a:off x="1087570" y="2308372"/>
            <a:ext cx="5360837" cy="284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2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1550" y="908720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47485" y="1844824"/>
            <a:ext cx="6322777" cy="3672408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Recordemos y definamos algunos conceptos aprendidos en la 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unidad: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Figura 2D: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Figura 3D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Horizontal: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Cúspide: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Vértice 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Arista 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Pentágono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Hexágono: </a:t>
            </a: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" y="5041564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517504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:\Users\Equipo Jean Piaget\Desktop\AVATARS CONY\WhatsApp Image 2020-11-05 at 5.03.52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" b="98154" l="9769" r="97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71" y="2780928"/>
            <a:ext cx="1695338" cy="42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9524" r="32064" b="11212"/>
          <a:stretch/>
        </p:blipFill>
        <p:spPr bwMode="auto">
          <a:xfrm>
            <a:off x="323528" y="134208"/>
            <a:ext cx="5256584" cy="645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28694" r="24451" b="28409"/>
          <a:stretch/>
        </p:blipFill>
        <p:spPr bwMode="auto">
          <a:xfrm>
            <a:off x="1763688" y="3314937"/>
            <a:ext cx="6961909" cy="3138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4" t="11905" r="32901" b="8928"/>
          <a:stretch/>
        </p:blipFill>
        <p:spPr bwMode="auto">
          <a:xfrm>
            <a:off x="467544" y="0"/>
            <a:ext cx="5544616" cy="683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39489" r="25090" b="19034"/>
          <a:stretch/>
        </p:blipFill>
        <p:spPr bwMode="auto">
          <a:xfrm>
            <a:off x="1835696" y="3140968"/>
            <a:ext cx="6837218" cy="3034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20237" r="32733" b="24108"/>
          <a:stretch/>
        </p:blipFill>
        <p:spPr bwMode="auto">
          <a:xfrm>
            <a:off x="0" y="0"/>
            <a:ext cx="7789177" cy="687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36648" r="23812" b="20739"/>
          <a:stretch/>
        </p:blipFill>
        <p:spPr bwMode="auto">
          <a:xfrm>
            <a:off x="2198503" y="3422677"/>
            <a:ext cx="6920345" cy="3117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0" t="25000" r="32566" b="10227"/>
          <a:stretch/>
        </p:blipFill>
        <p:spPr bwMode="auto">
          <a:xfrm>
            <a:off x="395536" y="-1"/>
            <a:ext cx="6840760" cy="68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2" t="31534" r="23173" b="25568"/>
          <a:stretch/>
        </p:blipFill>
        <p:spPr bwMode="auto">
          <a:xfrm>
            <a:off x="1763688" y="3429000"/>
            <a:ext cx="7107382" cy="3138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13321</TotalTime>
  <Words>520</Words>
  <Application>Microsoft Office PowerPoint</Application>
  <PresentationFormat>Presentación en pantalla (4:3)</PresentationFormat>
  <Paragraphs>98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PLANIFICACIÓN  PARA CLASE VIRTUALES SEMANA N° 38 FECHA: MARTES 15  DE DICIEMBRE CURSO: 4° A ASIGNATURA: MATEMÁTICA</vt:lpstr>
      <vt:lpstr>Presentación de PowerPoint</vt:lpstr>
      <vt:lpstr>Presentación de PowerPoint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Observemos el siguiente video para entender qué son las transformaciones isométricas</vt:lpstr>
      <vt:lpstr>Definiciones</vt:lpstr>
      <vt:lpstr>Presentación de PowerPoint</vt:lpstr>
      <vt:lpstr>Presentación de PowerPoint</vt:lpstr>
      <vt:lpstr>TICKET DE SALIDA Semana 38 Matemática 4°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181</cp:revision>
  <dcterms:created xsi:type="dcterms:W3CDTF">2020-07-06T03:06:52Z</dcterms:created>
  <dcterms:modified xsi:type="dcterms:W3CDTF">2020-12-11T03:20:25Z</dcterms:modified>
</cp:coreProperties>
</file>