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58" r:id="rId5"/>
    <p:sldId id="304" r:id="rId6"/>
    <p:sldId id="308" r:id="rId7"/>
    <p:sldId id="309" r:id="rId8"/>
    <p:sldId id="310" r:id="rId9"/>
    <p:sldId id="311" r:id="rId10"/>
    <p:sldId id="312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5855" y="932148"/>
            <a:ext cx="7772400" cy="2208819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 smtClean="0"/>
              <a:t>Orientación – Religión </a:t>
            </a:r>
            <a:r>
              <a:rPr lang="es-CL" sz="2800" b="1" dirty="0" smtClean="0"/>
              <a:t>4</a:t>
            </a:r>
            <a:r>
              <a:rPr lang="es-CL" sz="2800" b="1" dirty="0" smtClean="0"/>
              <a:t>° Año Básico</a:t>
            </a:r>
            <a:r>
              <a:rPr lang="es-CL" sz="2800" b="1" dirty="0"/>
              <a:t/>
            </a:r>
            <a:br>
              <a:rPr lang="es-CL" sz="2800" b="1" dirty="0"/>
            </a:br>
            <a:r>
              <a:rPr lang="es-CL" sz="2800" b="1" dirty="0"/>
              <a:t>SEMANA </a:t>
            </a:r>
            <a:r>
              <a:rPr lang="es-CL" sz="2800" b="1" dirty="0" smtClean="0"/>
              <a:t>38</a:t>
            </a:r>
            <a:r>
              <a:rPr lang="es-CL" sz="2800" b="1" dirty="0"/>
              <a:t/>
            </a:r>
            <a:br>
              <a:rPr lang="es-CL" sz="2800" b="1" dirty="0"/>
            </a:br>
            <a:r>
              <a:rPr lang="es-CL" sz="2800" b="1" dirty="0" smtClean="0"/>
              <a:t>Lunes </a:t>
            </a:r>
            <a:r>
              <a:rPr lang="es-CL" sz="2800" b="1" dirty="0" smtClean="0"/>
              <a:t>14</a:t>
            </a:r>
            <a:r>
              <a:rPr lang="es-CL" sz="2800" b="1" dirty="0" smtClean="0"/>
              <a:t> </a:t>
            </a:r>
            <a:r>
              <a:rPr lang="es-CL" sz="2800" b="1" dirty="0" smtClean="0"/>
              <a:t>de </a:t>
            </a:r>
            <a:r>
              <a:rPr lang="es-CL" sz="2800" b="1" dirty="0" smtClean="0"/>
              <a:t>Dic</a:t>
            </a:r>
            <a:r>
              <a:rPr lang="es-CL" sz="2800" b="1" dirty="0" smtClean="0"/>
              <a:t>iembre  </a:t>
            </a:r>
            <a:endParaRPr lang="es-CL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12697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ASIGNATURA: </a:t>
            </a:r>
            <a:r>
              <a:rPr lang="es-CL" sz="2000" b="1" dirty="0" smtClean="0"/>
              <a:t>Orientación-Religión</a:t>
            </a:r>
          </a:p>
          <a:p>
            <a:pPr algn="ctr"/>
            <a:r>
              <a:rPr lang="es-CL" sz="2000" b="1" dirty="0" smtClean="0"/>
              <a:t>OA3: IE2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38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41069" y="1750831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b="1" dirty="0"/>
              <a:t>SEGÚN LO TRABAJADO EN LA CLASE. </a:t>
            </a:r>
            <a:r>
              <a:rPr lang="es-ES" b="1" dirty="0" smtClean="0"/>
              <a:t> DEFINE QUE ES </a:t>
            </a:r>
            <a:r>
              <a:rPr lang="es-ES" b="1" dirty="0"/>
              <a:t>PARA TI LA FELICIDAD.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b="1" u="sng" dirty="0" smtClean="0"/>
          </a:p>
          <a:p>
            <a:pPr algn="just"/>
            <a:endParaRPr lang="es-ES" b="1" u="sng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b="1" u="sng" dirty="0" smtClean="0"/>
          </a:p>
          <a:p>
            <a:pPr algn="just"/>
            <a:r>
              <a:rPr lang="es-ES" b="1" u="sng" dirty="0" smtClean="0"/>
              <a:t>Felicidad </a:t>
            </a:r>
            <a:r>
              <a:rPr lang="es-ES" b="1" u="sng" dirty="0"/>
              <a:t>para mi es</a:t>
            </a:r>
            <a:r>
              <a:rPr lang="es-ES" b="1" u="sng" dirty="0" smtClean="0"/>
              <a:t>:</a:t>
            </a:r>
          </a:p>
          <a:p>
            <a:pPr algn="just"/>
            <a:endParaRPr lang="es-ES" b="1" u="sng" dirty="0"/>
          </a:p>
          <a:p>
            <a:pPr algn="just"/>
            <a:endParaRPr lang="es-ES" b="1" u="sng" dirty="0" smtClean="0"/>
          </a:p>
          <a:p>
            <a:pPr algn="just"/>
            <a:endParaRPr lang="es-ES" b="1" u="sng" dirty="0"/>
          </a:p>
          <a:p>
            <a:pPr algn="just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Rectángulo redondeado"/>
          <p:cNvSpPr/>
          <p:nvPr/>
        </p:nvSpPr>
        <p:spPr>
          <a:xfrm>
            <a:off x="3491880" y="5157191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49835"/>
              </p:ext>
            </p:extLst>
          </p:nvPr>
        </p:nvGraphicFramePr>
        <p:xfrm>
          <a:off x="467544" y="544457"/>
          <a:ext cx="8136904" cy="4500507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ORIENTACIÓN /CUARTO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OA3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Reconocer y valorar la sexualidad como expresión de amor, vínculo e intimidad entre dos personas.</a:t>
                      </a: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IE2: Identifican atributos positivos que pueden estar asociados a la sexualidad humana (por ejemplo: intimidad, amor, compañerismo, compromiso, etc.).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Actitudes que incentiven las altas expectativas.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Reconocer la felicidad como una expresión de amor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r>
                        <a:rPr lang="es-CL" sz="14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Formativa: Se realiza en clases, en base a lo conversado y participación de los </a:t>
                      </a:r>
                      <a:r>
                        <a:rPr lang="es-CL" sz="14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</a:t>
                      </a:r>
                      <a:endParaRPr lang="es-CL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1584176"/>
          </a:xfrm>
        </p:spPr>
        <p:txBody>
          <a:bodyPr>
            <a:normAutofit/>
          </a:bodyPr>
          <a:lstStyle/>
          <a:p>
            <a:pPr algn="just"/>
            <a:endParaRPr lang="es-CL" sz="3000" b="1" dirty="0"/>
          </a:p>
          <a:p>
            <a:pPr algn="just"/>
            <a:endParaRPr lang="es-CL" sz="3000" b="1" dirty="0"/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187624" y="2780927"/>
            <a:ext cx="6624736" cy="151216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Crees que a pesar de la distancia que tenemos con nuestros amigos, seres queridos….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Cuando los vemos sentimos felicidad… Explica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187624" y="260648"/>
            <a:ext cx="6768752" cy="36004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LA FELICIDAD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4058816" y="836712"/>
            <a:ext cx="594320" cy="28803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redondeado 4"/>
          <p:cNvSpPr/>
          <p:nvPr/>
        </p:nvSpPr>
        <p:spPr>
          <a:xfrm>
            <a:off x="1126146" y="1340768"/>
            <a:ext cx="6768752" cy="38884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Se </a:t>
            </a:r>
            <a:r>
              <a:rPr lang="es-ES" sz="2000" dirty="0">
                <a:solidFill>
                  <a:schemeClr val="tx1"/>
                </a:solidFill>
              </a:rPr>
              <a:t>ve reflejada en nuestras vidas a través de la alegría, manifestada en nuestra manera de vivir y actuar en diferentes ocasiones. 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Esta </a:t>
            </a:r>
            <a:r>
              <a:rPr lang="es-ES" sz="2000" dirty="0">
                <a:solidFill>
                  <a:schemeClr val="tx1"/>
                </a:solidFill>
              </a:rPr>
              <a:t>felicidad está vinculada a nuestra forma de sentir y relacionada también con el amor y cómo logramos manifestar ese sentimiento tan personal de cada individuo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Son acciones que nos entregan momentos de jubilo frente a situaciones de vida que suceden día a día y nos muestran buenas relaciones con los demás. </a:t>
            </a:r>
          </a:p>
        </p:txBody>
      </p:sp>
    </p:spTree>
    <p:extLst>
      <p:ext uri="{BB962C8B-B14F-4D97-AF65-F5344CB8AC3E}">
        <p14:creationId xmlns:p14="http://schemas.microsoft.com/office/powerpoint/2010/main" val="138939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952"/>
            <a:ext cx="8229600" cy="1143000"/>
          </a:xfrm>
        </p:spPr>
        <p:txBody>
          <a:bodyPr/>
          <a:lstStyle/>
          <a:p>
            <a:r>
              <a:rPr lang="es-CL" dirty="0" smtClean="0"/>
              <a:t>Desarrollo de la Clase</a:t>
            </a: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191296"/>
            <a:ext cx="7056784" cy="52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7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5" y="0"/>
            <a:ext cx="9145855" cy="63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1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" y="908720"/>
            <a:ext cx="9159153" cy="532337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131840" y="188640"/>
            <a:ext cx="2448272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Actividad :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57443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4" y="908720"/>
            <a:ext cx="9149204" cy="546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85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377</Words>
  <Application>Microsoft Office PowerPoint</Application>
  <PresentationFormat>Presentación en pantalla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Tema de Office</vt:lpstr>
      <vt:lpstr>1_Tema de Office</vt:lpstr>
      <vt:lpstr>PLANIFICACIÓN  CLASES VIRTUALES Orientación – Religión 4° Año Básico SEMANA 38 Lunes 14 de Diciembre  </vt:lpstr>
      <vt:lpstr>Presentación de PowerPoint</vt:lpstr>
      <vt:lpstr>Importante:</vt:lpstr>
      <vt:lpstr>Inicio Activación Conocimientos Previos</vt:lpstr>
      <vt:lpstr>Presentación de PowerPoint</vt:lpstr>
      <vt:lpstr>Desarrollo de la Clase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134</cp:revision>
  <dcterms:created xsi:type="dcterms:W3CDTF">2020-07-06T03:06:52Z</dcterms:created>
  <dcterms:modified xsi:type="dcterms:W3CDTF">2020-12-10T17:18:29Z</dcterms:modified>
</cp:coreProperties>
</file>