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1" r:id="rId10"/>
    <p:sldId id="297" r:id="rId11"/>
    <p:sldId id="30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86477" autoAdjust="0"/>
  </p:normalViewPr>
  <p:slideViewPr>
    <p:cSldViewPr>
      <p:cViewPr>
        <p:scale>
          <a:sx n="81" d="100"/>
          <a:sy n="81" d="100"/>
        </p:scale>
        <p:origin x="-87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8kQZHYbZkL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blLEEvKcNB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S9SFf5k6Y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N°20</a:t>
            </a:r>
            <a:br>
              <a:rPr lang="es-CL" sz="2800" dirty="0"/>
            </a:br>
            <a:r>
              <a:rPr lang="es-CL" sz="2800" dirty="0"/>
              <a:t>FECHA : 10 AL 14   de agosto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B8B52632-ED20-4A10-987F-6C12520F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304288"/>
              </p:ext>
            </p:extLst>
          </p:nvPr>
        </p:nvGraphicFramePr>
        <p:xfrm>
          <a:off x="467544" y="980728"/>
          <a:ext cx="8208911" cy="482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726">
                  <a:extLst>
                    <a:ext uri="{9D8B030D-6E8A-4147-A177-3AD203B41FA5}">
                      <a16:colId xmlns="" xmlns:a16="http://schemas.microsoft.com/office/drawing/2014/main" val="4277652245"/>
                    </a:ext>
                  </a:extLst>
                </a:gridCol>
                <a:gridCol w="1923932">
                  <a:extLst>
                    <a:ext uri="{9D8B030D-6E8A-4147-A177-3AD203B41FA5}">
                      <a16:colId xmlns="" xmlns:a16="http://schemas.microsoft.com/office/drawing/2014/main" val="3741012848"/>
                    </a:ext>
                  </a:extLst>
                </a:gridCol>
                <a:gridCol w="2369139">
                  <a:extLst>
                    <a:ext uri="{9D8B030D-6E8A-4147-A177-3AD203B41FA5}">
                      <a16:colId xmlns="" xmlns:a16="http://schemas.microsoft.com/office/drawing/2014/main" val="2155564116"/>
                    </a:ext>
                  </a:extLst>
                </a:gridCol>
                <a:gridCol w="2578114">
                  <a:extLst>
                    <a:ext uri="{9D8B030D-6E8A-4147-A177-3AD203B41FA5}">
                      <a16:colId xmlns="" xmlns:a16="http://schemas.microsoft.com/office/drawing/2014/main" val="3565536222"/>
                    </a:ext>
                  </a:extLst>
                </a:gridCol>
              </a:tblGrid>
              <a:tr h="1569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Criterios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PTO POR LOGRAR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PTS   MEDIANAMENTE LOGRADO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  LOGRADO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1148387629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Compromiso de los participantes 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TRANSVERSAL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Manifiestan poco compromiso con el trabajo  realizado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compromiso en gran parte del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Todos los integrantes se comprometen con su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3840154064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Ejecución del trabajo final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ejecución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con muy pocos errores o solo con un error.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sin errores.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3824471746"/>
                  </a:ext>
                </a:extLst>
              </a:tr>
              <a:tr h="12742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Técnica  Vocal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técnica instrumental y/o vocal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una correcta técnica instrumental y/o vocal en gran parte del trabajo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la interpretación Domina los sonidos elegidos con sus variantes dinámicas, duración, timbre y articulación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2755211116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Fluidez y expresividad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sentido expresivo es ocasional o irregular.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comprende el propósito o finalidad expresiva en la mayoría de la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transmite el propósito expresivo de la 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3294949658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104985568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731128E-0B7E-46A4-B6A5-4C42A3FE4229}"/>
              </a:ext>
            </a:extLst>
          </p:cNvPr>
          <p:cNvSpPr/>
          <p:nvPr/>
        </p:nvSpPr>
        <p:spPr>
          <a:xfrm>
            <a:off x="2195736" y="260647"/>
            <a:ext cx="4968552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RÚBRICA   EVALUACIÓN  </a:t>
            </a:r>
            <a:r>
              <a:rPr lang="es-CL">
                <a:solidFill>
                  <a:schemeClr val="tx1"/>
                </a:solidFill>
              </a:rPr>
              <a:t>SEMANA </a:t>
            </a:r>
            <a:r>
              <a:rPr lang="es-CL" smtClean="0">
                <a:solidFill>
                  <a:schemeClr val="tx1"/>
                </a:solidFill>
              </a:rPr>
              <a:t>20  </a:t>
            </a:r>
            <a:r>
              <a:rPr lang="es-CL" dirty="0">
                <a:solidFill>
                  <a:schemeClr val="tx1"/>
                </a:solidFill>
              </a:rPr>
              <a:t>CANCIÓN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los Chimichimitos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357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098454"/>
              </p:ext>
            </p:extLst>
          </p:nvPr>
        </p:nvGraphicFramePr>
        <p:xfrm>
          <a:off x="467544" y="1196752"/>
          <a:ext cx="8136904" cy="428425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5°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al unísono y a más voces y tocar instrumentos de percusión, melódicos (</a:t>
                      </a:r>
                      <a:r>
                        <a:rPr lang="es-E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metalófono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flauta dulce u otros) y/o armónicos (guitarra, teclado, otros)..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y tocan música de origen e influencia americana.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con naturalidad, adoptando una postura sin tensiones y cuidando la emisión de la voz (respiración, modulación y uso de resonadores).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Canciones de influencia americana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 y cantar canciones de influencia americana. Cuidando emisión y modulación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2" y="1701582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2" y="357301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4365104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24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Actividad 1: Activación de conocimientos.  Responden 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dirty="0" smtClean="0"/>
              <a:t>A.  </a:t>
            </a:r>
            <a:r>
              <a:rPr lang="es-ES" dirty="0"/>
              <a:t>¿Qué significa espíritu latinoamericano  ? :</a:t>
            </a:r>
          </a:p>
          <a:p>
            <a:r>
              <a:rPr lang="es-ES" dirty="0"/>
              <a:t>B</a:t>
            </a:r>
            <a:r>
              <a:rPr lang="es-ES" dirty="0" smtClean="0"/>
              <a:t>. </a:t>
            </a:r>
            <a:r>
              <a:rPr lang="es-ES" dirty="0"/>
              <a:t>Observen la siguiente imagen y  escuchen la siguiente canción 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>
                <a:solidFill>
                  <a:schemeClr val="tx2"/>
                </a:solidFill>
                <a:hlinkClick r:id="rId4"/>
              </a:rPr>
              <a:t>https://www.youtube.com/watch?v=8kQZHYbZkLs</a:t>
            </a:r>
            <a:r>
              <a:rPr lang="es-ES" dirty="0">
                <a:solidFill>
                  <a:schemeClr val="tx2"/>
                </a:solidFill>
              </a:rPr>
              <a:t>  </a:t>
            </a:r>
          </a:p>
          <a:p>
            <a:r>
              <a:rPr lang="es-ES" dirty="0" smtClean="0"/>
              <a:t> ¿</a:t>
            </a:r>
            <a:r>
              <a:rPr lang="es-ES" dirty="0"/>
              <a:t>Qué sintieron </a:t>
            </a:r>
            <a:r>
              <a:rPr lang="es-ES" dirty="0" smtClean="0"/>
              <a:t>al escuchar la  </a:t>
            </a:r>
            <a:r>
              <a:rPr lang="es-ES" dirty="0"/>
              <a:t>música?</a:t>
            </a:r>
          </a:p>
          <a:p>
            <a:r>
              <a:rPr lang="es-ES" dirty="0"/>
              <a:t> ¿ </a:t>
            </a:r>
            <a:r>
              <a:rPr lang="es-ES" dirty="0" smtClean="0"/>
              <a:t>Qué percepción les provoca  </a:t>
            </a:r>
            <a:r>
              <a:rPr lang="es-ES" dirty="0"/>
              <a:t>la imagen y  canción   ?</a:t>
            </a:r>
          </a:p>
          <a:p>
            <a:endParaRPr lang="es-ES" dirty="0"/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1A58CCA-7BDE-4C2E-8F22-C5500ACF7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72" y="3645024"/>
            <a:ext cx="8087362" cy="2952328"/>
          </a:xfrm>
          <a:prstGeom prst="rect">
            <a:avLst/>
          </a:prstGeom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18" y="12320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9711BFE-C7E9-4CFD-9C18-9D75266F313E}"/>
              </a:ext>
            </a:extLst>
          </p:cNvPr>
          <p:cNvSpPr/>
          <p:nvPr/>
        </p:nvSpPr>
        <p:spPr>
          <a:xfrm>
            <a:off x="1043608" y="1417638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Escuchan la siguiente canción   “  Canción con todos  ”</a:t>
            </a:r>
          </a:p>
          <a:p>
            <a:endParaRPr lang="es-CL" dirty="0"/>
          </a:p>
          <a:p>
            <a:r>
              <a:rPr lang="es-CL" dirty="0"/>
              <a:t>  </a:t>
            </a:r>
            <a:r>
              <a:rPr lang="es-CL" dirty="0">
                <a:hlinkClick r:id="rId4"/>
              </a:rPr>
              <a:t>https://www.youtube.com/watch?v=blLEEvKcNBU</a:t>
            </a:r>
            <a:endParaRPr lang="es-CL" dirty="0"/>
          </a:p>
          <a:p>
            <a:endParaRPr lang="es-CL" dirty="0"/>
          </a:p>
          <a:p>
            <a:r>
              <a:rPr lang="es-ES" dirty="0"/>
              <a:t>Responder de manera individual de qué habla la canción 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498B501-058D-4B62-9085-74D2B1E4C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181977"/>
            <a:ext cx="4248472" cy="34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117584A-8D16-433C-A9BF-29C6B91A0906}"/>
              </a:ext>
            </a:extLst>
          </p:cNvPr>
          <p:cNvSpPr/>
          <p:nvPr/>
        </p:nvSpPr>
        <p:spPr>
          <a:xfrm>
            <a:off x="618274" y="1772816"/>
            <a:ext cx="8124275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_tradn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Cantan y se aprenden la Canción </a:t>
            </a:r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Folklórica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venezolana  “los </a:t>
            </a:r>
            <a:r>
              <a:rPr lang="es-E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Chimichimitos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s-ES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www.youtube.com/watch?v=OS9SFf5k6Y4</a:t>
            </a:r>
            <a:endParaRPr lang="es-ES" sz="24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ES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Cantan y tocan música de origen e influencia americana.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Cantan con naturalidad, adoptando una postura sin tensiones y cuidando la emisión de la voz (respiración, modulación y uso de resonadores)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</a:t>
            </a:r>
            <a:r>
              <a:rPr lang="es-CL" dirty="0" err="1"/>
              <a:t>francisco.vargas@colegio</a:t>
            </a:r>
            <a:r>
              <a:rPr lang="es-CL" dirty="0"/>
              <a:t> –jeanpiaget.cl 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4887117-4DE8-4331-89B4-B699137D76D6}"/>
              </a:ext>
            </a:extLst>
          </p:cNvPr>
          <p:cNvSpPr/>
          <p:nvPr/>
        </p:nvSpPr>
        <p:spPr>
          <a:xfrm>
            <a:off x="611560" y="2690336"/>
            <a:ext cx="82809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ES" sz="2400" dirty="0"/>
              <a:t>Cantan  música de origen e influencia americana</a:t>
            </a:r>
            <a:r>
              <a:rPr lang="es-ES" sz="2400" dirty="0" smtClean="0"/>
              <a:t>.</a:t>
            </a:r>
          </a:p>
          <a:p>
            <a:endParaRPr lang="es-CL" sz="2400" dirty="0"/>
          </a:p>
          <a:p>
            <a:r>
              <a:rPr lang="es-CL" sz="2000" dirty="0"/>
              <a:t>1) Canción  Folclórica venezolana  “los Chimichimitos”</a:t>
            </a:r>
          </a:p>
          <a:p>
            <a:endParaRPr lang="es-CL" sz="2000" dirty="0"/>
          </a:p>
          <a:p>
            <a:endParaRPr lang="es-CL" sz="2000" dirty="0"/>
          </a:p>
          <a:p>
            <a:r>
              <a:rPr lang="es-CL" sz="2000" dirty="0"/>
              <a:t>2) Manda un audio con la canción “los Chimichimitos”</a:t>
            </a:r>
          </a:p>
          <a:p>
            <a:r>
              <a:rPr lang="es-CL" sz="2000" dirty="0"/>
              <a:t> aprendida 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60763AE-73DD-4DC7-B0AE-C6C1EB004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763" y="2794430"/>
            <a:ext cx="1621677" cy="16643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20149"/>
            <a:ext cx="2243137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576</Words>
  <Application>Microsoft Office PowerPoint</Application>
  <PresentationFormat>Presentación en pantalla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SEMANA N°20 FECHA : 10 AL 14   de agosto 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Motivación 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86</cp:revision>
  <dcterms:created xsi:type="dcterms:W3CDTF">2020-07-06T03:06:52Z</dcterms:created>
  <dcterms:modified xsi:type="dcterms:W3CDTF">2020-08-13T01:34:01Z</dcterms:modified>
</cp:coreProperties>
</file>