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14" r:id="rId7"/>
    <p:sldId id="308" r:id="rId8"/>
    <p:sldId id="309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=""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10- 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57200"/>
            <a:ext cx="2500473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67867"/>
              </p:ext>
            </p:extLst>
          </p:nvPr>
        </p:nvGraphicFramePr>
        <p:xfrm>
          <a:off x="389131" y="332656"/>
          <a:ext cx="8136904" cy="671829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5°y 6°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y sistemas tecnológicos para resolver problemas o aprovechar oportunidades: desde diversos ámbitos tecnológicos determinados y tópicos de otras asignaturas; representando sus ideas a través de dibujos a mano alzada, dibujo técnico o usando TIC; innovando con productos</a:t>
                      </a:r>
                    </a:p>
                    <a:p>
                      <a:r>
                        <a:rPr lang="es-C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Recogen información alusiva al diseño que requieren implementar, como necesidad a cubrir, ventajas y desventajas que ofrece el diseño actual.</a:t>
                      </a: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Muestran las soluciones tecnológicas mediante representaciones a mano alzada, modelos tecnológicos o TIC.</a:t>
                      </a:r>
                    </a:p>
                    <a:p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planificar, aplicar, usar, trabajar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Mostrar las soluciones tecnológicas mediante representaciones a mano alzada, modelos tecnológicos o TIC.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son los objetos tecnológicos ? </a:t>
            </a:r>
          </a:p>
          <a:p>
            <a:endParaRPr lang="es-CL" sz="2800" dirty="0"/>
          </a:p>
          <a:p>
            <a:r>
              <a:rPr lang="es-CL" sz="2800" dirty="0" smtClean="0"/>
              <a:t>¿ Qué soluciones pueden encontrar con ese objeto?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OBJETOS TECNOLÓGICOS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552" y="1700808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Los objetos tecnológicos. Son aquellos que los hombres, con su habilidad, </a:t>
            </a:r>
            <a:r>
              <a:rPr lang="es-CL" sz="2400" dirty="0" smtClean="0"/>
              <a:t>han </a:t>
            </a:r>
            <a:r>
              <a:rPr lang="es-CL" sz="2400" dirty="0"/>
              <a:t>creado. Además pueden ser simples, como una cuchara, o complejos, como un auto. El hombre crea objetos tecnológicos para que las personas puedan hacer todo de una manera más fácil, y así mejorar la calidad de vida de todos</a:t>
            </a:r>
          </a:p>
        </p:txBody>
      </p:sp>
      <p:pic>
        <p:nvPicPr>
          <p:cNvPr id="10" name="Picture 2" descr="guante-imagen-animada-00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64904"/>
            <a:ext cx="3710797" cy="268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u="sng" dirty="0" smtClean="0">
                <a:solidFill>
                  <a:schemeClr val="tx1"/>
                </a:solidFill>
              </a:rPr>
              <a:t>PASOS PARA CONFECCIONAR MIS GUANTES </a:t>
            </a:r>
            <a:endParaRPr lang="es-CL" u="sng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99592" y="1988840"/>
            <a:ext cx="65527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Seleccionar los materiales que voy a utilizar.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Identificar las herramientas que utilizaré para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/>
              <a:t> </a:t>
            </a:r>
            <a:r>
              <a:rPr lang="es-CL" sz="2400" dirty="0" smtClean="0"/>
              <a:t>Escribir los pasos necesarios para la confección de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Crear un dibujo de como me quedarían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/>
          </a:p>
        </p:txBody>
      </p:sp>
      <p:pic>
        <p:nvPicPr>
          <p:cNvPr id="2050" name="Picture 2" descr="Pin en Digital clip ar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2776"/>
            <a:ext cx="2088966" cy="24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8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Como ya recordamos sobre la creación de nuestro objeto, te invito a crear un afiche en donde debes tener las siguientes consideraciones: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 D</a:t>
            </a:r>
            <a:r>
              <a:rPr lang="es-CL" dirty="0" smtClean="0"/>
              <a:t>ebes tener claro cual es tu objeto (guante).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identificar las ventajas que tiene este.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Una vez que tengas claro los pasos a seguir, es momento de comenzar a crear teniendo en cuenta toda tu creatividad.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PAUTA DE EVALUACIÓN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911515"/>
              </p:ext>
            </p:extLst>
          </p:nvPr>
        </p:nvGraphicFramePr>
        <p:xfrm>
          <a:off x="251520" y="1426644"/>
          <a:ext cx="856895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>
                  <a:extLst>
                    <a:ext uri="{9D8B030D-6E8A-4147-A177-3AD203B41FA5}">
                      <a16:colId xmlns="" xmlns:a16="http://schemas.microsoft.com/office/drawing/2014/main" val="576632555"/>
                    </a:ext>
                  </a:extLst>
                </a:gridCol>
                <a:gridCol w="1886610">
                  <a:extLst>
                    <a:ext uri="{9D8B030D-6E8A-4147-A177-3AD203B41FA5}">
                      <a16:colId xmlns="" xmlns:a16="http://schemas.microsoft.com/office/drawing/2014/main" val="2484701399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76660709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98894311"/>
                    </a:ext>
                  </a:extLst>
                </a:gridCol>
                <a:gridCol w="1152126">
                  <a:extLst>
                    <a:ext uri="{9D8B030D-6E8A-4147-A177-3AD203B41FA5}">
                      <a16:colId xmlns="" xmlns:a16="http://schemas.microsoft.com/office/drawing/2014/main" val="134657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INDICADORES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LOGRADO (3PTS)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MEDIANAMENTE LOGRADO (2 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POR LOGRAR (1PTO)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TOTAL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objeto tecnológico conoces</a:t>
                      </a:r>
                      <a:r>
                        <a:rPr lang="es-CL" sz="1600" b="1" dirty="0" smtClean="0"/>
                        <a:t>?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solo identifica algunos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0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 técnicas o pasos debemos tener en cuenta al momento de elaborar un objeto?</a:t>
                      </a:r>
                    </a:p>
                    <a:p>
                      <a:r>
                        <a:rPr lang="es-CL" sz="1600" dirty="0" smtClean="0"/>
                        <a:t>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los pasos o técnicas sobre la elaboración de un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identifica algunos pasos o técnicas de elaboración de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identificar los pasos o técnicas de elaboración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721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ventajas y desventajas tiene tu objeto creado</a:t>
                      </a:r>
                      <a:r>
                        <a:rPr lang="es-CL" sz="1600" b="1" dirty="0" smtClean="0"/>
                        <a:t>?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logra</a:t>
                      </a:r>
                      <a:r>
                        <a:rPr lang="es-CL" baseline="0" dirty="0" smtClean="0"/>
                        <a:t> reconocer las ventajas y desventadas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reconoce algunas ventajas o desventajas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reconocer las ventajas y desventajas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44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20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/>
              <a:t>¿Qué objeto tecnológico conoces?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</a:t>
            </a:r>
            <a:r>
              <a:rPr lang="es-CL" sz="2000" b="1" dirty="0"/>
              <a:t>¿Qué técnicas o pasos debemos tener en cuenta al momento de elaborar un objeto?</a:t>
            </a:r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sz="2000" b="1" dirty="0"/>
              <a:t>¿Qué ventajas y desventajas tiene tu objeto creado?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3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988442" y="345227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543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20 FECHA : 10- agosto-2020</vt:lpstr>
      <vt:lpstr>Presentación de PowerPoint</vt:lpstr>
      <vt:lpstr>Reglas para una buena clase </vt:lpstr>
      <vt:lpstr>Inicio Activación Conocimientos Previos</vt:lpstr>
      <vt:lpstr>OBJETOS TECNOLÓGICOS</vt:lpstr>
      <vt:lpstr>PASOS PARA CONFECCIONAR MIS GUANTES </vt:lpstr>
      <vt:lpstr>MANOS A LA OBRA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112</cp:revision>
  <dcterms:created xsi:type="dcterms:W3CDTF">2020-07-06T03:06:52Z</dcterms:created>
  <dcterms:modified xsi:type="dcterms:W3CDTF">2020-08-09T22:55:27Z</dcterms:modified>
</cp:coreProperties>
</file>