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98" r:id="rId3"/>
    <p:sldId id="256" r:id="rId4"/>
    <p:sldId id="295" r:id="rId5"/>
    <p:sldId id="294" r:id="rId6"/>
    <p:sldId id="258" r:id="rId7"/>
    <p:sldId id="304" r:id="rId8"/>
    <p:sldId id="300" r:id="rId9"/>
    <p:sldId id="301" r:id="rId10"/>
    <p:sldId id="297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9" autoAdjust="0"/>
    <p:restoredTop sz="86477" autoAdjust="0"/>
  </p:normalViewPr>
  <p:slideViewPr>
    <p:cSldViewPr>
      <p:cViewPr>
        <p:scale>
          <a:sx n="81" d="100"/>
          <a:sy n="81" d="100"/>
        </p:scale>
        <p:origin x="-1062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13-08-2020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13-08-2020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microsoft.com/office/2007/relationships/hdphoto" Target="../media/hdphoto1.wdp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4INwx_tmTKw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N°20</a:t>
            </a:r>
            <a:br>
              <a:rPr lang="es-CL" sz="2800" dirty="0"/>
            </a:br>
            <a:r>
              <a:rPr lang="es-CL" sz="2800" dirty="0"/>
              <a:t>FECHA : 10 al 14 de agosto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0170"/>
              </p:ext>
            </p:extLst>
          </p:nvPr>
        </p:nvGraphicFramePr>
        <p:xfrm>
          <a:off x="467544" y="1196752"/>
          <a:ext cx="8136904" cy="5096277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</a:t>
                      </a:r>
                      <a:r>
                        <a:rPr lang="es-CL" sz="1400">
                          <a:effectLst/>
                          <a:latin typeface="+mn-lt"/>
                          <a:ea typeface="Calibri"/>
                          <a:cs typeface="Times New Roman"/>
                        </a:rPr>
                        <a:t>QUINTO</a:t>
                      </a:r>
                      <a:r>
                        <a:rPr lang="es-CL" sz="1400" baseline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CL" sz="1400" baseline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AÑO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/>
                        <a:t>OA6. Manifestar actitudes de solidaridad y respeto, que favorezcan la convivencia.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7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/>
                        <a:t> Se realiza reflexión en torno a los siguientes indicadores: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Actuar en forma empática (poniéndose en el lugar del otro)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Utilizar un buen trato (por ejemplo, saludar, despedirse, pedir por favor)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Evitar y rechazar toda forma de violencia y discriminación, ya sea por etnias, género, religión, nacionalidad, etc.)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Respetar el derecho de todos a expresar opiniones y pensar diferente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Prestar ayuda, especialmente a quien lo necesite. </a:t>
                      </a: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/>
                        <a:t>Respetar el ambiente de aprendizaje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Comportamiento  que favorezcan la convivencia escolar.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Identificar y reflexionar acerca de comportamientos que favorezcan</a:t>
                      </a:r>
                      <a:r>
                        <a:rPr lang="es-CL" sz="16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la convivencia y el buen trato.</a:t>
                      </a:r>
                      <a:endParaRPr lang="es-C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6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6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>
                <a:solidFill>
                  <a:srgbClr val="FF0000"/>
                </a:solidFill>
              </a:rPr>
              <a:t>*optativo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CL" sz="2600" b="1" dirty="0">
                <a:solidFill>
                  <a:schemeClr val="tx1"/>
                </a:solidFill>
              </a:rPr>
              <a:t>Algunos conceptos que debes conocer:</a:t>
            </a:r>
          </a:p>
          <a:p>
            <a:pPr algn="just"/>
            <a:endParaRPr lang="es-CL" sz="2100" b="1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chemeClr val="tx1"/>
                </a:solidFill>
                <a:latin typeface="+mj-lt"/>
              </a:rPr>
              <a:t>Empatía: </a:t>
            </a:r>
            <a:r>
              <a:rPr lang="es-CL" sz="2100" dirty="0">
                <a:solidFill>
                  <a:schemeClr val="tx1"/>
                </a:solidFill>
                <a:latin typeface="+mj-lt"/>
              </a:rPr>
              <a:t>C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apacidad para ubicarse en la situación de otra persona. </a:t>
            </a:r>
          </a:p>
          <a:p>
            <a:pPr algn="just"/>
            <a:endParaRPr lang="es-CL" sz="21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chemeClr val="tx1"/>
                </a:solidFill>
              </a:rPr>
              <a:t>Buen trato: </a:t>
            </a:r>
            <a:r>
              <a:rPr lang="es-CL" sz="2100" dirty="0">
                <a:solidFill>
                  <a:schemeClr val="tx1"/>
                </a:solidFill>
                <a:latin typeface="+mj-lt"/>
              </a:rPr>
              <a:t>S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e refiere a prácticas y relaciones de amor y respeto que se tienen consigo mismo y con los demás.</a:t>
            </a:r>
          </a:p>
          <a:p>
            <a:pPr algn="just"/>
            <a:endParaRPr lang="es-CL" sz="21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chemeClr val="tx1"/>
                </a:solidFill>
              </a:rPr>
              <a:t>Discriminación:</a:t>
            </a:r>
            <a:r>
              <a:rPr lang="es-CL" sz="2100" dirty="0">
                <a:solidFill>
                  <a:schemeClr val="tx1"/>
                </a:solidFill>
              </a:rPr>
              <a:t> </a:t>
            </a:r>
            <a:r>
              <a:rPr lang="es-CL" sz="2100" dirty="0">
                <a:solidFill>
                  <a:schemeClr val="tx1"/>
                </a:solidFill>
                <a:latin typeface="+mj-lt"/>
              </a:rPr>
              <a:t>T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rato diferente y perjudicial que se da a una persona por motivos de raza, sexo, ideas políticas, religión, etc.</a:t>
            </a:r>
          </a:p>
          <a:p>
            <a:pPr algn="just"/>
            <a:endParaRPr lang="es-CL" sz="21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chemeClr val="tx1"/>
                </a:solidFill>
              </a:rPr>
              <a:t>Respeto: </a:t>
            </a:r>
            <a:r>
              <a:rPr lang="es-CL" sz="2100" dirty="0">
                <a:solidFill>
                  <a:schemeClr val="tx1"/>
                </a:solidFill>
                <a:latin typeface="+mj-lt"/>
              </a:rPr>
              <a:t>E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s la consideración y valoración especial que se le tiene a alguien o a algo, al que se le reconoce valor social o especial diferencia.</a:t>
            </a:r>
          </a:p>
          <a:p>
            <a:pPr algn="just"/>
            <a:endParaRPr lang="es-CL" sz="2100" dirty="0">
              <a:solidFill>
                <a:schemeClr val="tx1"/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CL" sz="2100" b="1" dirty="0">
                <a:solidFill>
                  <a:schemeClr val="tx1"/>
                </a:solidFill>
              </a:rPr>
              <a:t>Solidaridad</a:t>
            </a:r>
            <a:r>
              <a:rPr lang="es-CL" sz="2100" b="1" dirty="0">
                <a:solidFill>
                  <a:schemeClr val="tx1"/>
                </a:solidFill>
                <a:latin typeface="+mj-lt"/>
              </a:rPr>
              <a:t>:</a:t>
            </a:r>
            <a:r>
              <a:rPr lang="es-CL" sz="2100" dirty="0">
                <a:solidFill>
                  <a:schemeClr val="tx1"/>
                </a:solidFill>
                <a:latin typeface="+mj-lt"/>
              </a:rPr>
              <a:t> E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s un término que se refiere a ayudar sin recibir nada a cambio </a:t>
            </a:r>
            <a:r>
              <a:rPr lang="es-CL" sz="2100" i="0" dirty="0">
                <a:solidFill>
                  <a:schemeClr val="tx1"/>
                </a:solidFill>
                <a:effectLst/>
                <a:latin typeface="+mj-lt"/>
              </a:rPr>
              <a:t>con</a:t>
            </a:r>
            <a:r>
              <a:rPr lang="es-CL" sz="2100" b="0" i="0" dirty="0">
                <a:solidFill>
                  <a:schemeClr val="tx1"/>
                </a:solidFill>
                <a:effectLst/>
                <a:latin typeface="+mj-lt"/>
              </a:rPr>
              <a:t> la aplicación de lo que se considera bueno.</a:t>
            </a:r>
            <a:endParaRPr lang="es-CL" sz="2100" dirty="0">
              <a:solidFill>
                <a:schemeClr val="tx1"/>
              </a:solidFill>
              <a:latin typeface="+mj-lt"/>
            </a:endParaRP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pPr algn="just"/>
            <a:endParaRPr lang="es-CL" sz="2000" dirty="0">
              <a:solidFill>
                <a:schemeClr val="tx1"/>
              </a:solidFill>
            </a:endParaRPr>
          </a:p>
          <a:p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180877"/>
          </a:xfrm>
        </p:spPr>
        <p:txBody>
          <a:bodyPr/>
          <a:lstStyle/>
          <a:p>
            <a:r>
              <a:rPr lang="es-MX" dirty="0"/>
              <a:t>Motivación </a:t>
            </a: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95536" y="2204864"/>
            <a:ext cx="8496944" cy="3361928"/>
          </a:xfrm>
        </p:spPr>
        <p:txBody>
          <a:bodyPr/>
          <a:lstStyle/>
          <a:p>
            <a:r>
              <a:rPr lang="es-CL" sz="2800" dirty="0">
                <a:solidFill>
                  <a:srgbClr val="0070C0"/>
                </a:solidFill>
              </a:rPr>
              <a:t>Observa este video sobre  la no Discriminación y el Buen Trato</a:t>
            </a:r>
          </a:p>
          <a:p>
            <a:endParaRPr lang="es-CL" dirty="0">
              <a:solidFill>
                <a:srgbClr val="0070C0"/>
              </a:solidFill>
            </a:endParaRPr>
          </a:p>
          <a:p>
            <a:r>
              <a:rPr lang="es-CL" dirty="0">
                <a:hlinkClick r:id="rId2"/>
              </a:rPr>
              <a:t>https://www.youtube.com/watch?v=4INwx_tmTKw</a:t>
            </a:r>
            <a:endParaRPr lang="es-CL" dirty="0">
              <a:solidFill>
                <a:srgbClr val="0070C0"/>
              </a:solidFill>
            </a:endParaRPr>
          </a:p>
          <a:p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76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 lvl="0" algn="l"/>
            <a:r>
              <a:rPr lang="es-CL" sz="2800" b="1" dirty="0">
                <a:solidFill>
                  <a:schemeClr val="tx1"/>
                </a:solidFill>
              </a:rPr>
              <a:t>1.- Vamos a reflexionar sobre el cortometraje:</a:t>
            </a:r>
          </a:p>
          <a:p>
            <a:pPr lvl="0" algn="l"/>
            <a:endParaRPr lang="es-CL" sz="2800" b="1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</a:rPr>
              <a:t>¿Qué piensas sobre María cuando se hace amiga del compañero nuevo?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</a:rPr>
              <a:t>¿Qué piensas de los niños que decían que María era rara?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</a:rPr>
              <a:t>¿Qué opinas cuando María, para jugar con su compañero utiliza la cuerda?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s-CL" sz="2800" b="1" dirty="0">
                <a:solidFill>
                  <a:schemeClr val="tx1"/>
                </a:solidFill>
              </a:rPr>
              <a:t>Si tuvieras un </a:t>
            </a:r>
            <a:r>
              <a:rPr lang="es-CL" sz="2800" b="1" dirty="0" err="1">
                <a:solidFill>
                  <a:schemeClr val="tx1"/>
                </a:solidFill>
              </a:rPr>
              <a:t>amig</a:t>
            </a:r>
            <a:r>
              <a:rPr lang="es-CL" sz="2800" b="1" dirty="0">
                <a:solidFill>
                  <a:schemeClr val="tx1"/>
                </a:solidFill>
              </a:rPr>
              <a:t>@ o </a:t>
            </a:r>
            <a:r>
              <a:rPr lang="es-CL" sz="2800" b="1" dirty="0" err="1">
                <a:solidFill>
                  <a:schemeClr val="tx1"/>
                </a:solidFill>
              </a:rPr>
              <a:t>compañer</a:t>
            </a:r>
            <a:r>
              <a:rPr lang="es-CL" sz="2800" b="1" dirty="0">
                <a:solidFill>
                  <a:schemeClr val="tx1"/>
                </a:solidFill>
              </a:rPr>
              <a:t>@ igual al de María, ¿qué harías tú?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9601" y="2420888"/>
            <a:ext cx="77048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1.-  ¿Qué aprendizaje te dejó la historia que viste?</a:t>
            </a:r>
          </a:p>
          <a:p>
            <a:r>
              <a:rPr lang="es-CL" dirty="0"/>
              <a:t>2.- ¿Cuáles crees tú que deben ser las acciones más importante de realizar en el curso para mantener el buen trato   y una sana convivencia? Menciona al menos 7 acciones.</a:t>
            </a:r>
          </a:p>
          <a:p>
            <a:r>
              <a:rPr lang="es-CL" dirty="0"/>
              <a:t>3.-Enumera al menos 5  acciones o actitudes que  te </a:t>
            </a:r>
            <a:r>
              <a:rPr lang="es-CL" b="1" dirty="0"/>
              <a:t>comprometas a realizar </a:t>
            </a:r>
            <a:r>
              <a:rPr lang="es-CL" dirty="0"/>
              <a:t>este año para mantener una buena convivencia en el curso.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1235647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2063</TotalTime>
  <Words>511</Words>
  <Application>Microsoft Office PowerPoint</Application>
  <PresentationFormat>Presentación en pantalla (4:3)</PresentationFormat>
  <Paragraphs>70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Tema de Office</vt:lpstr>
      <vt:lpstr>1_Tema de Office</vt:lpstr>
      <vt:lpstr>PLANIFICACIÓN  CLASES VIRTUALES SEMANA N°20 FECHA : 10 al 14 de agosto</vt:lpstr>
      <vt:lpstr>Presentación de PowerPoint</vt:lpstr>
      <vt:lpstr>Presentación de PowerPoint</vt:lpstr>
      <vt:lpstr>Presentación de PowerPoint</vt:lpstr>
      <vt:lpstr>Importante:</vt:lpstr>
      <vt:lpstr>Inicio: Activación Conocimientos Previos</vt:lpstr>
      <vt:lpstr>Motivación 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85</cp:revision>
  <dcterms:created xsi:type="dcterms:W3CDTF">2020-07-06T03:06:52Z</dcterms:created>
  <dcterms:modified xsi:type="dcterms:W3CDTF">2020-08-13T17:16:35Z</dcterms:modified>
</cp:coreProperties>
</file>