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8" r:id="rId3"/>
    <p:sldId id="256" r:id="rId4"/>
    <p:sldId id="295" r:id="rId5"/>
    <p:sldId id="294" r:id="rId6"/>
    <p:sldId id="258" r:id="rId7"/>
    <p:sldId id="304" r:id="rId8"/>
    <p:sldId id="300" r:id="rId9"/>
    <p:sldId id="308" r:id="rId10"/>
    <p:sldId id="301" r:id="rId11"/>
    <p:sldId id="306" r:id="rId12"/>
    <p:sldId id="307" r:id="rId13"/>
    <p:sldId id="297" r:id="rId1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 varScale="1">
        <p:scale>
          <a:sx n="69" d="100"/>
          <a:sy n="69" d="100"/>
        </p:scale>
        <p:origin x="120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12-08-2020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12-08-2020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hdphoto" Target="../media/hdphoto2.wdp"/><Relationship Id="rId7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162880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</a:t>
            </a:r>
            <a:r>
              <a:rPr lang="es-CL" sz="2800" b="1" dirty="0" smtClean="0"/>
              <a:t>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</a:t>
            </a:r>
            <a:r>
              <a:rPr lang="es-CL" sz="2800" dirty="0" smtClean="0"/>
              <a:t>N°21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 smtClean="0"/>
              <a:t>FECHA : </a:t>
            </a:r>
            <a:r>
              <a:rPr lang="es-CL" sz="2800" dirty="0" smtClean="0"/>
              <a:t>18/08/2020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05" y="3645024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Desarrollo de la clase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738313"/>
              </p:ext>
            </p:extLst>
          </p:nvPr>
        </p:nvGraphicFramePr>
        <p:xfrm>
          <a:off x="434109" y="1468582"/>
          <a:ext cx="8266546" cy="5126182"/>
        </p:xfrm>
        <a:graphic>
          <a:graphicData uri="http://schemas.openxmlformats.org/drawingml/2006/table">
            <a:tbl>
              <a:tblPr/>
              <a:tblGrid>
                <a:gridCol w="8266546">
                  <a:extLst>
                    <a:ext uri="{9D8B030D-6E8A-4147-A177-3AD203B41FA5}">
                      <a16:colId xmlns:a16="http://schemas.microsoft.com/office/drawing/2014/main" val="1832098639"/>
                    </a:ext>
                  </a:extLst>
                </a:gridCol>
              </a:tblGrid>
              <a:tr h="5126182">
                <a:tc>
                  <a:txBody>
                    <a:bodyPr/>
                    <a:lstStyle/>
                    <a:p>
                      <a:r>
                        <a:rPr lang="es-CL" dirty="0" smtClean="0"/>
                        <a:t>2.-Observa la siguiente imagen y escribe la</a:t>
                      </a:r>
                      <a:r>
                        <a:rPr lang="es-CL" baseline="0" dirty="0" smtClean="0"/>
                        <a:t> habilidad motriz básica, acción motriz y el deporte.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1.-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2.-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3.-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437188"/>
                  </a:ext>
                </a:extLst>
              </a:tr>
            </a:tbl>
          </a:graphicData>
        </a:graphic>
      </p:graphicFrame>
      <p:pic>
        <p:nvPicPr>
          <p:cNvPr id="8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76872"/>
            <a:ext cx="4743450" cy="421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5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93203" y="-158576"/>
            <a:ext cx="8229600" cy="1143000"/>
          </a:xfrm>
        </p:spPr>
        <p:txBody>
          <a:bodyPr/>
          <a:lstStyle/>
          <a:p>
            <a:r>
              <a:rPr lang="es-MX" dirty="0" smtClean="0"/>
              <a:t>Desarrollo de la clase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036238"/>
              </p:ext>
            </p:extLst>
          </p:nvPr>
        </p:nvGraphicFramePr>
        <p:xfrm>
          <a:off x="98642" y="906625"/>
          <a:ext cx="8856983" cy="5731443"/>
        </p:xfrm>
        <a:graphic>
          <a:graphicData uri="http://schemas.openxmlformats.org/drawingml/2006/table">
            <a:tbl>
              <a:tblPr/>
              <a:tblGrid>
                <a:gridCol w="8856983">
                  <a:extLst>
                    <a:ext uri="{9D8B030D-6E8A-4147-A177-3AD203B41FA5}">
                      <a16:colId xmlns:a16="http://schemas.microsoft.com/office/drawing/2014/main" val="1832098639"/>
                    </a:ext>
                  </a:extLst>
                </a:gridCol>
              </a:tblGrid>
              <a:tr h="5731443">
                <a:tc>
                  <a:txBody>
                    <a:bodyPr/>
                    <a:lstStyle/>
                    <a:p>
                      <a:r>
                        <a:rPr lang="es-CL" dirty="0" smtClean="0"/>
                        <a:t>3.-Observa la siguiente imagen y escribe la</a:t>
                      </a:r>
                      <a:r>
                        <a:rPr lang="es-CL" baseline="0" dirty="0" smtClean="0"/>
                        <a:t> habilidad motriz básica, acción motriz y el deporte.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1.-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2.-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3.-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4.-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437188"/>
                  </a:ext>
                </a:extLst>
              </a:tr>
            </a:tbl>
          </a:graphicData>
        </a:graphic>
      </p:graphicFrame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7782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38" y="3778286"/>
            <a:ext cx="3377774" cy="2859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23" y="3798750"/>
            <a:ext cx="3688571" cy="28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4248472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TICKET DE SALIDA</a:t>
            </a:r>
          </a:p>
          <a:p>
            <a:pPr algn="ctr"/>
            <a:r>
              <a:rPr lang="es-CL" sz="2000" b="1" dirty="0" smtClean="0"/>
              <a:t>ASIGNATURA</a:t>
            </a:r>
          </a:p>
          <a:p>
            <a:pPr algn="ctr"/>
            <a:r>
              <a:rPr lang="es-CL" sz="2000" b="1" dirty="0" smtClean="0"/>
              <a:t>SEMANA 19</a:t>
            </a:r>
            <a:endParaRPr lang="es-CL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2420888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1) ¿De que manera te </a:t>
            </a:r>
            <a:r>
              <a:rPr lang="es-CL" dirty="0" smtClean="0"/>
              <a:t>puede </a:t>
            </a:r>
            <a:r>
              <a:rPr lang="es-CL" dirty="0" smtClean="0"/>
              <a:t>ayudar a tu vida diaria los ejercicios de locomoción y manipulación realizados en clases?</a:t>
            </a:r>
          </a:p>
          <a:p>
            <a:endParaRPr lang="es-CL" dirty="0"/>
          </a:p>
          <a:p>
            <a:r>
              <a:rPr lang="es-CL" dirty="0" smtClean="0"/>
              <a:t>2)</a:t>
            </a:r>
            <a:r>
              <a:rPr lang="es-ES_tradnl" dirty="0"/>
              <a:t> ¿Crees tú que lograste </a:t>
            </a:r>
            <a:r>
              <a:rPr lang="es-ES_tradnl" dirty="0" smtClean="0"/>
              <a:t>un control de las habilidades motrices básicas trabajadas </a:t>
            </a:r>
            <a:r>
              <a:rPr lang="es-ES_tradnl" dirty="0" smtClean="0"/>
              <a:t>de Estabilidad</a:t>
            </a:r>
            <a:r>
              <a:rPr lang="es-ES_tradnl" dirty="0" smtClean="0"/>
              <a:t>? </a:t>
            </a:r>
            <a:r>
              <a:rPr lang="es-ES_tradnl" dirty="0" smtClean="0"/>
              <a:t>¿Por </a:t>
            </a:r>
            <a:r>
              <a:rPr lang="es-ES_tradnl" dirty="0"/>
              <a:t>qué?</a:t>
            </a:r>
            <a:endParaRPr lang="es-CL" dirty="0" smtClean="0"/>
          </a:p>
          <a:p>
            <a:endParaRPr lang="es-CL" dirty="0"/>
          </a:p>
          <a:p>
            <a:r>
              <a:rPr lang="es-CL" dirty="0" smtClean="0"/>
              <a:t>3</a:t>
            </a:r>
            <a:r>
              <a:rPr lang="es-CL" dirty="0" smtClean="0"/>
              <a:t>)¿Menciona un deportes por cada habilidad motriz trabajada en clase?</a:t>
            </a:r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>
            <a:off x="5508104" y="5157192"/>
            <a:ext cx="3384376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Enviar fotografía de este ticket de salida al: </a:t>
            </a:r>
          </a:p>
          <a:p>
            <a:pPr algn="ctr"/>
            <a:r>
              <a:rPr lang="es-CL" dirty="0" smtClean="0"/>
              <a:t>Correo: marcos.lucero@colegio-jeanpiaget.cl</a:t>
            </a:r>
          </a:p>
          <a:p>
            <a:pPr algn="ctr"/>
            <a:r>
              <a:rPr lang="es-CL" dirty="0" smtClean="0"/>
              <a:t>Celular:+56964515300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CIERRE</a:t>
            </a:r>
            <a:endParaRPr lang="es-CL" sz="2400" b="1" dirty="0"/>
          </a:p>
        </p:txBody>
      </p:sp>
      <p:pic>
        <p:nvPicPr>
          <p:cNvPr id="8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4" y="4730630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27" y="134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639044"/>
              </p:ext>
            </p:extLst>
          </p:nvPr>
        </p:nvGraphicFramePr>
        <p:xfrm>
          <a:off x="467544" y="1196752"/>
          <a:ext cx="8136904" cy="4174212"/>
        </p:xfrm>
        <a:graphic>
          <a:graphicData uri="http://schemas.openxmlformats.org/drawingml/2006/table">
            <a:tbl>
              <a:tblPr firstRow="1" firstCol="1" bandRow="1"/>
              <a:tblGrid>
                <a:gridCol w="2575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1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Educación Física  / </a:t>
                      </a: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5° </a:t>
                      </a: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Básico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Marcos Lucero Lizama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_tradnl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OA1</a:t>
                      </a: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Demostrar la aplicación de las habilidades motrices básicas adquiridas, en una variedad de actividades deportivas.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4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1.-Combinan habilidades locomotrices básicas de manipulación y locomoción en juegos deportivos.</a:t>
                      </a:r>
                    </a:p>
                    <a:p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Porcentaje de logro:84,1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2.-Aplican habilidades específicas de manipulación en juegos deportivos.</a:t>
                      </a:r>
                      <a:endParaRPr lang="es-CL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L" sz="1400" dirty="0" smtClean="0"/>
                        <a:t>Porcentaje de logro:74,48</a:t>
                      </a:r>
                      <a:endParaRPr lang="es-CL" sz="1400" dirty="0" smtClean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Reconocer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habilidades motrices básicas de locomoción, Manipulación y Estabilidad.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Retroalimentar contenidos de las </a:t>
                      </a:r>
                      <a:r>
                        <a:rPr lang="es-CL" sz="140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clase </a:t>
                      </a:r>
                      <a:r>
                        <a:rPr lang="es-CL" sz="140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15,18,19</a:t>
                      </a:r>
                      <a:r>
                        <a:rPr lang="es-CL" sz="1400" baseline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4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+mn-lt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evaluará a través del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ticket de salida </a:t>
                      </a:r>
                      <a:endParaRPr lang="es-CL" sz="1400" b="1" dirty="0" smtClean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939"/>
          <a:stretch/>
        </p:blipFill>
        <p:spPr bwMode="auto">
          <a:xfrm>
            <a:off x="0" y="-39186"/>
            <a:ext cx="9144000" cy="68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2623"/>
          <a:stretch/>
        </p:blipFill>
        <p:spPr bwMode="auto">
          <a:xfrm>
            <a:off x="31065" y="10950"/>
            <a:ext cx="9112935" cy="688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matemática.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Inicio</a:t>
            </a:r>
            <a:br>
              <a:rPr lang="es-CL" dirty="0" smtClean="0"/>
            </a:br>
            <a:r>
              <a:rPr lang="es-CL" dirty="0" smtClean="0"/>
              <a:t>Activación Conocimientos Previos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149108"/>
              </p:ext>
            </p:extLst>
          </p:nvPr>
        </p:nvGraphicFramePr>
        <p:xfrm>
          <a:off x="611560" y="1591056"/>
          <a:ext cx="8124274" cy="4800509"/>
        </p:xfrm>
        <a:graphic>
          <a:graphicData uri="http://schemas.openxmlformats.org/drawingml/2006/table">
            <a:tbl>
              <a:tblPr/>
              <a:tblGrid>
                <a:gridCol w="8124274">
                  <a:extLst>
                    <a:ext uri="{9D8B030D-6E8A-4147-A177-3AD203B41FA5}">
                      <a16:colId xmlns:a16="http://schemas.microsoft.com/office/drawing/2014/main" val="3668898835"/>
                    </a:ext>
                  </a:extLst>
                </a:gridCol>
              </a:tblGrid>
              <a:tr h="4800509">
                <a:tc>
                  <a:txBody>
                    <a:bodyPr/>
                    <a:lstStyle/>
                    <a:p>
                      <a:r>
                        <a:rPr lang="es-CL" sz="1800" dirty="0" smtClean="0">
                          <a:latin typeface="Comic Sans MS" pitchFamily="66" charset="0"/>
                        </a:rPr>
                        <a:t>Para comenzar la clase y activar tus conocimientos, responde en forma oral, las siguientes preguntas:</a:t>
                      </a:r>
                    </a:p>
                    <a:p>
                      <a:endParaRPr lang="es-CL" sz="1800" dirty="0" smtClean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190642"/>
                  </a:ext>
                </a:extLst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1403648" y="2276872"/>
            <a:ext cx="6192688" cy="3672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smtClean="0">
                <a:latin typeface="Comic Sans MS" pitchFamily="66" charset="0"/>
              </a:rPr>
              <a:t>1.-¿Recuerdas </a:t>
            </a:r>
            <a:r>
              <a:rPr lang="es-CL" dirty="0">
                <a:latin typeface="Comic Sans MS" pitchFamily="66" charset="0"/>
              </a:rPr>
              <a:t>que son las habilidades motrices básicas hemos trabajo?</a:t>
            </a:r>
          </a:p>
          <a:p>
            <a:r>
              <a:rPr lang="es-CL" dirty="0" smtClean="0">
                <a:latin typeface="Comic Sans MS" pitchFamily="66" charset="0"/>
              </a:rPr>
              <a:t>2.-¿Cuántas </a:t>
            </a:r>
            <a:r>
              <a:rPr lang="es-CL" dirty="0">
                <a:latin typeface="Comic Sans MS" pitchFamily="66" charset="0"/>
              </a:rPr>
              <a:t>habilidades motrices hemos trabajo?</a:t>
            </a:r>
          </a:p>
          <a:p>
            <a:r>
              <a:rPr lang="es-CL" dirty="0" smtClean="0">
                <a:latin typeface="Comic Sans MS" pitchFamily="66" charset="0"/>
              </a:rPr>
              <a:t>3.-¿Para </a:t>
            </a:r>
            <a:r>
              <a:rPr lang="es-CL" dirty="0">
                <a:latin typeface="Comic Sans MS" pitchFamily="66" charset="0"/>
              </a:rPr>
              <a:t>que nos sirven nuestras habilidades motrices?</a:t>
            </a:r>
          </a:p>
          <a:p>
            <a:r>
              <a:rPr lang="es-CL" dirty="0" smtClean="0">
                <a:latin typeface="Comic Sans MS" pitchFamily="66" charset="0"/>
              </a:rPr>
              <a:t>4.-¿Recuerdan </a:t>
            </a:r>
            <a:r>
              <a:rPr lang="es-CL" dirty="0">
                <a:latin typeface="Comic Sans MS" pitchFamily="66" charset="0"/>
              </a:rPr>
              <a:t>cuáles son las capacidades físicas básicas? </a:t>
            </a:r>
            <a:endParaRPr lang="es-CL" dirty="0"/>
          </a:p>
        </p:txBody>
      </p:sp>
      <p:pic>
        <p:nvPicPr>
          <p:cNvPr id="6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18" y="3861048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Motivación 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23" y="151519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354415"/>
              </p:ext>
            </p:extLst>
          </p:nvPr>
        </p:nvGraphicFramePr>
        <p:xfrm>
          <a:off x="323529" y="1260389"/>
          <a:ext cx="8568952" cy="5408971"/>
        </p:xfrm>
        <a:graphic>
          <a:graphicData uri="http://schemas.openxmlformats.org/drawingml/2006/table">
            <a:tbl>
              <a:tblPr/>
              <a:tblGrid>
                <a:gridCol w="8568952">
                  <a:extLst>
                    <a:ext uri="{9D8B030D-6E8A-4147-A177-3AD203B41FA5}">
                      <a16:colId xmlns:a16="http://schemas.microsoft.com/office/drawing/2014/main" val="250826716"/>
                    </a:ext>
                  </a:extLst>
                </a:gridCol>
              </a:tblGrid>
              <a:tr h="5408971">
                <a:tc>
                  <a:txBody>
                    <a:bodyPr/>
                    <a:lstStyle/>
                    <a:p>
                      <a:r>
                        <a:rPr lang="es-CL" dirty="0" smtClean="0"/>
                        <a:t>De manera oral menciona que habilidades</a:t>
                      </a:r>
                      <a:r>
                        <a:rPr lang="es-CL" baseline="0" dirty="0" smtClean="0"/>
                        <a:t> motrices están representadas en las siguientes imágenes.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991620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16832"/>
            <a:ext cx="2183904" cy="21839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21" y="4199184"/>
            <a:ext cx="3724696" cy="22009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81621"/>
            <a:ext cx="2889301" cy="20535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0" y="4284524"/>
            <a:ext cx="3322712" cy="23717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83" y="1606897"/>
            <a:ext cx="2803773" cy="2493839"/>
          </a:xfrm>
          <a:prstGeom prst="rect">
            <a:avLst/>
          </a:prstGeom>
        </p:spPr>
      </p:pic>
      <p:pic>
        <p:nvPicPr>
          <p:cNvPr id="11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" y="-277816"/>
            <a:ext cx="1151794" cy="14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70980"/>
            <a:ext cx="8229600" cy="1143000"/>
          </a:xfrm>
        </p:spPr>
        <p:txBody>
          <a:bodyPr/>
          <a:lstStyle/>
          <a:p>
            <a:r>
              <a:rPr lang="es-CL" dirty="0" smtClean="0"/>
              <a:t>Habilidades Motrices Básicas </a:t>
            </a:r>
            <a:endParaRPr lang="es-CL" dirty="0"/>
          </a:p>
        </p:txBody>
      </p:sp>
      <p:pic>
        <p:nvPicPr>
          <p:cNvPr id="1026" name="Picture 2" descr="Educación Infantil. Las habilidades motrices básicas | Actividades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4875"/>
            <a:ext cx="45148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5580112" y="1417638"/>
            <a:ext cx="2808312" cy="787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Capacidades Físicas Básicas </a:t>
            </a:r>
            <a:endParaRPr lang="es-CL" dirty="0"/>
          </a:p>
        </p:txBody>
      </p:sp>
      <p:sp>
        <p:nvSpPr>
          <p:cNvPr id="8" name="Rectángulo redondeado 7"/>
          <p:cNvSpPr/>
          <p:nvPr/>
        </p:nvSpPr>
        <p:spPr>
          <a:xfrm>
            <a:off x="1439652" y="5843699"/>
            <a:ext cx="2808312" cy="787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1331640" y="5229200"/>
            <a:ext cx="0" cy="50405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331640" y="5733256"/>
            <a:ext cx="302433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4355976" y="5229200"/>
            <a:ext cx="0" cy="50405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V="1">
            <a:off x="2843808" y="5157193"/>
            <a:ext cx="0" cy="5760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5724128" y="2348880"/>
            <a:ext cx="0" cy="31323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5724128" y="2852936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5724128" y="3789040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5724128" y="4581128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5724128" y="5484746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Rectángulo redondeado 33"/>
          <p:cNvSpPr/>
          <p:nvPr/>
        </p:nvSpPr>
        <p:spPr>
          <a:xfrm>
            <a:off x="6984268" y="2579694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6984268" y="3483780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6984268" y="4222636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 </a:t>
            </a:r>
            <a:endParaRPr lang="es-CL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6955921" y="5126722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39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61" y="4677191"/>
            <a:ext cx="1785456" cy="218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Desarrollo de la clase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550946"/>
              </p:ext>
            </p:extLst>
          </p:nvPr>
        </p:nvGraphicFramePr>
        <p:xfrm>
          <a:off x="434109" y="1468582"/>
          <a:ext cx="8266546" cy="5126182"/>
        </p:xfrm>
        <a:graphic>
          <a:graphicData uri="http://schemas.openxmlformats.org/drawingml/2006/table">
            <a:tbl>
              <a:tblPr/>
              <a:tblGrid>
                <a:gridCol w="8266546">
                  <a:extLst>
                    <a:ext uri="{9D8B030D-6E8A-4147-A177-3AD203B41FA5}">
                      <a16:colId xmlns:a16="http://schemas.microsoft.com/office/drawing/2014/main" val="1832098639"/>
                    </a:ext>
                  </a:extLst>
                </a:gridCol>
              </a:tblGrid>
              <a:tr h="5126182">
                <a:tc>
                  <a:txBody>
                    <a:bodyPr/>
                    <a:lstStyle/>
                    <a:p>
                      <a:r>
                        <a:rPr lang="es-CL" dirty="0" smtClean="0"/>
                        <a:t>1.-Observa </a:t>
                      </a:r>
                      <a:r>
                        <a:rPr lang="es-CL" dirty="0" smtClean="0"/>
                        <a:t>la siguiente imagen </a:t>
                      </a:r>
                      <a:r>
                        <a:rPr lang="es-CL" dirty="0" smtClean="0"/>
                        <a:t>y </a:t>
                      </a:r>
                      <a:r>
                        <a:rPr lang="es-CL" dirty="0" smtClean="0"/>
                        <a:t>escribe la</a:t>
                      </a:r>
                      <a:r>
                        <a:rPr lang="es-CL" baseline="0" dirty="0" smtClean="0"/>
                        <a:t> habilidad motriz básica, acción motriz y el deporte.</a:t>
                      </a:r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1</a:t>
                      </a:r>
                      <a:r>
                        <a:rPr lang="es-CL" baseline="0" dirty="0" smtClean="0"/>
                        <a:t>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2.-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3.-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437188"/>
                  </a:ext>
                </a:extLst>
              </a:tr>
            </a:tbl>
          </a:graphicData>
        </a:graphic>
      </p:graphicFrame>
      <p:pic>
        <p:nvPicPr>
          <p:cNvPr id="8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9776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3810000" cy="41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470</Words>
  <Application>Microsoft Office PowerPoint</Application>
  <PresentationFormat>Presentación en pantalla (4:3)</PresentationFormat>
  <Paragraphs>96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Comic Sans MS</vt:lpstr>
      <vt:lpstr>Times New Roman</vt:lpstr>
      <vt:lpstr>Tema de Office</vt:lpstr>
      <vt:lpstr>1_Tema de Office</vt:lpstr>
      <vt:lpstr>PLANIFICACIÓN  CLASES VIRTUALES SEMANA N°21 FECHA : 18/08/2020</vt:lpstr>
      <vt:lpstr>Presentación de PowerPoint</vt:lpstr>
      <vt:lpstr>Presentación de PowerPoint</vt:lpstr>
      <vt:lpstr>Presentación de PowerPoint</vt:lpstr>
      <vt:lpstr>Importante:</vt:lpstr>
      <vt:lpstr>Inicio Activación Conocimientos Previos</vt:lpstr>
      <vt:lpstr>Motivación </vt:lpstr>
      <vt:lpstr>Habilidades Motrices Básicas </vt:lpstr>
      <vt:lpstr>Desarrollo de la clase</vt:lpstr>
      <vt:lpstr>Desarrollo de la clase</vt:lpstr>
      <vt:lpstr>Desarrollo de la clase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sebastian lucero</cp:lastModifiedBy>
  <cp:revision>77</cp:revision>
  <dcterms:created xsi:type="dcterms:W3CDTF">2020-07-06T03:06:52Z</dcterms:created>
  <dcterms:modified xsi:type="dcterms:W3CDTF">2020-08-12T23:40:47Z</dcterms:modified>
</cp:coreProperties>
</file>