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305" r:id="rId6"/>
    <p:sldId id="294" r:id="rId7"/>
    <p:sldId id="258" r:id="rId8"/>
    <p:sldId id="316" r:id="rId9"/>
    <p:sldId id="317" r:id="rId10"/>
    <p:sldId id="300" r:id="rId11"/>
    <p:sldId id="301" r:id="rId12"/>
    <p:sldId id="309" r:id="rId13"/>
    <p:sldId id="306" r:id="rId14"/>
    <p:sldId id="308" r:id="rId15"/>
    <p:sldId id="319" r:id="rId16"/>
    <p:sldId id="320" r:id="rId17"/>
    <p:sldId id="310" r:id="rId18"/>
    <p:sldId id="322" r:id="rId19"/>
    <p:sldId id="313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 al 21 de agosto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08854" y="2060848"/>
            <a:ext cx="68703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El Caribe.</a:t>
            </a:r>
          </a:p>
          <a:p>
            <a:endParaRPr lang="es-MX" sz="2000" dirty="0" smtClean="0"/>
          </a:p>
          <a:p>
            <a:r>
              <a:rPr lang="es-MX" sz="2000" dirty="0" smtClean="0"/>
              <a:t>Italia. </a:t>
            </a:r>
          </a:p>
          <a:p>
            <a:endParaRPr lang="es-MX" sz="2000" dirty="0"/>
          </a:p>
          <a:p>
            <a:r>
              <a:rPr lang="es-MX" sz="2000" dirty="0" smtClean="0"/>
              <a:t>India.</a:t>
            </a:r>
          </a:p>
          <a:p>
            <a:endParaRPr lang="es-MX" sz="2000" dirty="0"/>
          </a:p>
          <a:p>
            <a:r>
              <a:rPr lang="es-MX" sz="2000" dirty="0" smtClean="0"/>
              <a:t>América.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755576" y="134076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2. Cristóbal Colón zarpa de España, con la idea de encontrar una ruta comercial hacia:</a:t>
            </a:r>
          </a:p>
        </p:txBody>
      </p:sp>
      <p:sp>
        <p:nvSpPr>
          <p:cNvPr id="8" name="7 Elipse"/>
          <p:cNvSpPr/>
          <p:nvPr/>
        </p:nvSpPr>
        <p:spPr>
          <a:xfrm>
            <a:off x="660334" y="335699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35647" y="2117491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60334" y="271407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660334" y="391378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131840" y="4941169"/>
            <a:ext cx="5760640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Lo que debías hacer en esta pregunta era analizar las características que tuvo el viaje de Cristóbal Colón y que iba en busca de una ruta comercial para unir España con “Las Indias”, ya que aún no se descubría ni el Caribe ni América. </a:t>
            </a:r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Elipse"/>
          <p:cNvSpPr/>
          <p:nvPr/>
        </p:nvSpPr>
        <p:spPr>
          <a:xfrm>
            <a:off x="640596" y="3364294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45736" y="980728"/>
            <a:ext cx="8251799" cy="7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3. ¿Cuáles eran los principales objetivos de la conquista?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182489" y="1988840"/>
            <a:ext cx="72565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Incorporar nuevos territorios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Evangelizar.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Obtener riquezas.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Tomar el té con los indios.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" y="5720809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9888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89037" y="270892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76177" y="34290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70731" y="415759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915816" y="4845897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Debías identificar los motivos por el cuál se realizaban las conquistas de territorios.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89037" y="342900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676177" y="270892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70731" y="1990445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6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uiExpand="1" build="p"/>
      <p:bldP spid="20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942" y="1484784"/>
            <a:ext cx="8101408" cy="5911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/>
              <a:t>4. ¿Por qué los reyes de España querían evangelizar a las personas?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47364" y="2474602"/>
            <a:ext cx="6676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Porque querían que todos fuesen católicos como ellos.</a:t>
            </a:r>
          </a:p>
          <a:p>
            <a:endParaRPr lang="es-MX" sz="2000" dirty="0" smtClean="0"/>
          </a:p>
          <a:p>
            <a:r>
              <a:rPr lang="es-MX" sz="2000" dirty="0"/>
              <a:t>Porque le caían mal las otras religiones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Porque Dios les dijo que lo hicieran.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/>
              <a:t>Porque estaban cansados de las otras religiones.</a:t>
            </a:r>
          </a:p>
        </p:txBody>
      </p:sp>
      <p:sp>
        <p:nvSpPr>
          <p:cNvPr id="7" name="6 Elipse"/>
          <p:cNvSpPr/>
          <p:nvPr/>
        </p:nvSpPr>
        <p:spPr>
          <a:xfrm>
            <a:off x="373797" y="250825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373797" y="318958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373797" y="436156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73797" y="372259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3145707" y="5022156"/>
            <a:ext cx="5760640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En esta pregunta, se necesitaba conocer la religión de los reyes de España (católica).</a:t>
            </a:r>
          </a:p>
        </p:txBody>
      </p:sp>
      <p:sp>
        <p:nvSpPr>
          <p:cNvPr id="12" name="11 Elipse"/>
          <p:cNvSpPr/>
          <p:nvPr/>
        </p:nvSpPr>
        <p:spPr>
          <a:xfrm>
            <a:off x="373797" y="2508257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5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4336" y="1109663"/>
            <a:ext cx="8229600" cy="792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5. Para los Reyes Católicos de España, ¿para qué necesitaban obtener y acumular riquezas (piedras preciosas)?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79" y="580519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43609" y="2289595"/>
            <a:ext cx="7200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Para que la reina pudiese tener muchas joyas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Para convertirse en el reino más poderoso de Europa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Para construir castillos de oro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Para distribuirlas con la población.</a:t>
            </a:r>
          </a:p>
        </p:txBody>
      </p:sp>
      <p:sp>
        <p:nvSpPr>
          <p:cNvPr id="9" name="8 Elipse"/>
          <p:cNvSpPr/>
          <p:nvPr/>
        </p:nvSpPr>
        <p:spPr>
          <a:xfrm>
            <a:off x="508301" y="228959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34417" y="291398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534417" y="350100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548312" y="412997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534664" y="2909877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1945914" y="5291097"/>
            <a:ext cx="5976664" cy="1251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Para responder esta pregunta era necesario saber que los Reyes Católicos querían ser los más poderosos de Europa.</a:t>
            </a:r>
          </a:p>
        </p:txBody>
      </p:sp>
    </p:spTree>
    <p:extLst>
      <p:ext uri="{BB962C8B-B14F-4D97-AF65-F5344CB8AC3E}">
        <p14:creationId xmlns:p14="http://schemas.microsoft.com/office/powerpoint/2010/main" val="1512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45737" y="980728"/>
            <a:ext cx="7586704" cy="7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6. ¿Qué se necesitaba para conformar una empresa de conquista?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182489" y="1988840"/>
            <a:ext cx="72565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Financiamiento privado (oro o riquezas</a:t>
            </a:r>
            <a:r>
              <a:rPr lang="es-MX" sz="2000" dirty="0" smtClean="0"/>
              <a:t>).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Una hueste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Capitulación (contrato</a:t>
            </a:r>
            <a:r>
              <a:rPr lang="es-MX" sz="2000" dirty="0" smtClean="0"/>
              <a:t>).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Una Encomienda.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2" y="5772360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9888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89037" y="270892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76177" y="34290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70731" y="415759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915816" y="4845897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Debías analizar que para conformar una empresa de conquista se necesitaba riquezas, un ejército y un contrato entre el conquistador y los reyes.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89037" y="342900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676177" y="270892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70731" y="1990445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32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20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45737" y="980728"/>
            <a:ext cx="7586704" cy="7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7. ¿Por qué las personas querían ser un conquistador?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182489" y="1988840"/>
            <a:ext cx="72565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Para tener aventuras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Para obtener riquezas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Para ascender socialmente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Para evangelizar a los infieles.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" y="5720809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9888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89037" y="270892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76177" y="34290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70731" y="415759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915816" y="4845897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Cada conquistador quería surgir de la pobreza que tenía en España, por tanto venía a América a buscar riquezas, aventuras y evangelizar a los nativos.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89037" y="342900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676177" y="270892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70731" y="1990445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670731" y="4157597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48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0" grpId="0" animBg="1"/>
      <p:bldP spid="22" grpId="0" animBg="1"/>
      <p:bldP spid="23" grpId="0" animBg="1"/>
      <p:bldP spid="24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1109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/>
              <a:t>8. En la imagen se muestra la llegada de Hernán Cortés al imperio azteca, ¿por qué lo reciben haciéndole reverencia, con flores y de una forma amistosa?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59632" y="3793169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Porque lo encontraban simpático y guapo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Porque pensaban que les traía oro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Porque, según un mito, creían que era su dios que regresaba a vivir con ellos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Porque pensaban que así no los mataría.</a:t>
            </a:r>
          </a:p>
        </p:txBody>
      </p:sp>
      <p:sp>
        <p:nvSpPr>
          <p:cNvPr id="9" name="8 Elipse"/>
          <p:cNvSpPr/>
          <p:nvPr/>
        </p:nvSpPr>
        <p:spPr>
          <a:xfrm>
            <a:off x="743373" y="379316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731625" y="439543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735246" y="5945811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735246" y="509121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5580112" y="5517232"/>
            <a:ext cx="34563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Según el mito azteca, ellos pensaban que Cortés era su dios creador.</a:t>
            </a:r>
          </a:p>
        </p:txBody>
      </p:sp>
      <p:sp>
        <p:nvSpPr>
          <p:cNvPr id="14" name="13 Elipse"/>
          <p:cNvSpPr/>
          <p:nvPr/>
        </p:nvSpPr>
        <p:spPr>
          <a:xfrm>
            <a:off x="731625" y="5070441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2" y="836712"/>
            <a:ext cx="4759461" cy="27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45737" y="980728"/>
            <a:ext cx="7586704" cy="7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9. ¿Qué factor facilitaría la conquista del imperio inca?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182489" y="1988840"/>
            <a:ext cx="72565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Existía una guerra civil entre Atahualpa y Huáscar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Los españoles tenían armas de fuego y caballos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Los españoles superaban en número a los incas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Los incas pensaban que eran dioses.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" y="5731417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9888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89037" y="270892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76177" y="34290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70731" y="415759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915816" y="4845897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Los factores que facilitaron la conquista fueron la guerra civil y las armas de fuego de los españoles, ya que los incas los superaban en número, pero no tenían tecnología armamentista.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76177" y="270892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70731" y="1990445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87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2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10. ¿Qué opinas sobre la conquista de las civilizaciones americanas? Argumenta tu respuesta.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4920" y="29969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1626817" y="4873608"/>
            <a:ext cx="61926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Reflexionar sobre la conquista de los pueblos americanos y cómo se llevó a cabo ésta, justificando con las guerras, matanzas, ventajas o desventajas.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" y="5731417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6064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1) ¿Por qué motivo Cristóbal Colón emprende un viaje hacia tierras desconocidas? ¿Qué buscaba?</a:t>
            </a:r>
          </a:p>
          <a:p>
            <a:endParaRPr lang="es-CL" sz="2000" dirty="0"/>
          </a:p>
          <a:p>
            <a:r>
              <a:rPr lang="es-CL" sz="2000" dirty="0" smtClean="0"/>
              <a:t>2) ¿Qué buscaban los reyes católicos obtener de los nuevos territorios?</a:t>
            </a:r>
          </a:p>
          <a:p>
            <a:endParaRPr lang="es-CL" sz="2000" dirty="0"/>
          </a:p>
          <a:p>
            <a:r>
              <a:rPr lang="es-CL" sz="2000" dirty="0" smtClean="0"/>
              <a:t>3) ¿Qué elementos se necesitaban para conformar una empresa de conquista? </a:t>
            </a:r>
            <a:endParaRPr lang="es-CL" sz="20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364088" y="5157192"/>
            <a:ext cx="3528392" cy="15841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dirty="0" smtClean="0"/>
              <a:t>Celular: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70" y="-10880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83" y="470109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0503"/>
              </p:ext>
            </p:extLst>
          </p:nvPr>
        </p:nvGraphicFramePr>
        <p:xfrm>
          <a:off x="395536" y="112557"/>
          <a:ext cx="8115611" cy="6008270"/>
        </p:xfrm>
        <a:graphic>
          <a:graphicData uri="http://schemas.openxmlformats.org/drawingml/2006/table">
            <a:tbl>
              <a:tblPr firstRow="1" firstCol="1" bandRow="1"/>
              <a:tblGrid>
                <a:gridCol w="1621924"/>
                <a:gridCol w="6493687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5°A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OA02 Describir el proceso de conquista de América y de Chile, incluyendo a los principales actores (Corona española, Iglesia católica y hombres y mujeres protagonistas, entre otros), algunas expediciones y conflictos bélicos, y la fundación de ciudades como expresión de la voluntad de los españoles de quedarse y expandirse, y reconocer en este proceso el surgimiento de una nueva sociedad.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Secuencian acontecimientos del proceso de conquista en líneas temporales que consideren años, décadas y siglos.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Describen los principales objetivos de la conquista de América para la Corona española, refiriéndose a la incorporación de nuevos territorios, a la evangelización y a la obtención de riquezas.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Distinguir las principales características de la empresa de conquista en América.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 - Distinguen, utilizando fuentes diversas, las características principales de la "empresa de conquista", ejemplificando con las expediciones de Cortés y Pizarro.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Categorías temporales /  Pensamiento temporal y espacial.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a. Representar e interpretar secuencias cronológicas y acontecimientos del pasado mediante líneas de tiempo, distinguiendo períodos.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 evaluación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formativa, d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escribiendo el proceso de conquista de América y de Chile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21 de agosto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Retroalimentación </a:t>
            </a: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70" y="-10880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evaluación formativa </a:t>
            </a:r>
            <a:endParaRPr lang="es-MX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88832" cy="5120868"/>
          </a:xfrm>
        </p:spPr>
      </p:pic>
    </p:spTree>
    <p:extLst>
      <p:ext uri="{BB962C8B-B14F-4D97-AF65-F5344CB8AC3E}">
        <p14:creationId xmlns:p14="http://schemas.microsoft.com/office/powerpoint/2010/main" val="27238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229" y="41891"/>
            <a:ext cx="8229600" cy="866829"/>
          </a:xfrm>
        </p:spPr>
        <p:txBody>
          <a:bodyPr/>
          <a:lstStyle/>
          <a:p>
            <a:r>
              <a:rPr lang="es-MX" dirty="0" smtClean="0"/>
              <a:t>Evaluación Formativa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3237" y="3846214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 smtClean="0"/>
          </a:p>
          <a:p>
            <a:r>
              <a:rPr lang="es-MX" sz="2000" dirty="0" smtClean="0"/>
              <a:t>_________________________________________________________________</a:t>
            </a:r>
            <a:endParaRPr lang="es-MX" sz="2000" dirty="0"/>
          </a:p>
          <a:p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892201" y="87278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MX" sz="2000" dirty="0" smtClean="0"/>
              <a:t>En </a:t>
            </a:r>
            <a:r>
              <a:rPr lang="es-MX" sz="2000" dirty="0"/>
              <a:t>la imagen se presentan una serie de fechas y hechos históricos. Ponlos en orden según corresponda</a:t>
            </a:r>
            <a:r>
              <a:rPr lang="es-MX" sz="2000" dirty="0" smtClean="0"/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403648" y="5785206"/>
            <a:ext cx="6696744" cy="1018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Debías observar las fechas y escribirlas en orden de acuerdo al año en que sucedieron los acontecimientos.</a:t>
            </a:r>
            <a:endParaRPr lang="es-MX" dirty="0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12" y="1492858"/>
            <a:ext cx="4834415" cy="2584214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521804" y="4077894"/>
            <a:ext cx="8460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1492 Cristóbal colón arriba a las costa de </a:t>
            </a:r>
            <a:r>
              <a:rPr lang="es-MX" sz="2000" dirty="0" err="1" smtClean="0"/>
              <a:t>Guanahani</a:t>
            </a:r>
            <a:r>
              <a:rPr lang="es-MX" sz="2000" dirty="0" smtClean="0"/>
              <a:t> (San Salvador)</a:t>
            </a:r>
          </a:p>
          <a:p>
            <a:r>
              <a:rPr lang="es-MX" sz="2000" dirty="0" smtClean="0"/>
              <a:t>1521 Hernán Cortés conquista la capital del imperio azteca.</a:t>
            </a:r>
          </a:p>
          <a:p>
            <a:r>
              <a:rPr lang="es-MX" sz="2000" dirty="0" smtClean="0"/>
              <a:t>1533 Francisco Pizarro conquista el imperio inca.</a:t>
            </a:r>
          </a:p>
          <a:p>
            <a:r>
              <a:rPr lang="es-MX" sz="2000" dirty="0" smtClean="0"/>
              <a:t>1536 La expedición de Diego de Almagro llega a Chile.</a:t>
            </a:r>
          </a:p>
          <a:p>
            <a:r>
              <a:rPr lang="es-MX" sz="2000" dirty="0" smtClean="0"/>
              <a:t>1541 Pedro de Valdivia y su hueste inician la conquista de Chile.</a:t>
            </a: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 animBg="1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1126</Words>
  <Application>Microsoft Office PowerPoint</Application>
  <PresentationFormat>Presentación en pantalla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PLANIFICACIÓN  CLASES VIRTUALES SEMANA N° 21 FECHA : 17 al 21 de agosto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Retroalimentación </vt:lpstr>
      <vt:lpstr>Resultados evaluación formativa </vt:lpstr>
      <vt:lpstr>Evaluación Formativa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79</cp:revision>
  <dcterms:created xsi:type="dcterms:W3CDTF">2020-07-06T03:06:52Z</dcterms:created>
  <dcterms:modified xsi:type="dcterms:W3CDTF">2020-08-19T00:51:48Z</dcterms:modified>
</cp:coreProperties>
</file>