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56" r:id="rId3"/>
    <p:sldId id="295" r:id="rId4"/>
    <p:sldId id="305" r:id="rId5"/>
    <p:sldId id="294" r:id="rId6"/>
    <p:sldId id="316" r:id="rId7"/>
    <p:sldId id="317" r:id="rId8"/>
    <p:sldId id="318" r:id="rId9"/>
    <p:sldId id="304" r:id="rId10"/>
    <p:sldId id="309" r:id="rId11"/>
    <p:sldId id="308" r:id="rId12"/>
    <p:sldId id="310" r:id="rId13"/>
    <p:sldId id="312" r:id="rId14"/>
    <p:sldId id="311" r:id="rId15"/>
    <p:sldId id="314" r:id="rId16"/>
    <p:sldId id="297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75" d="100"/>
          <a:sy n="75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21</a:t>
            </a:r>
            <a:br>
              <a:rPr lang="es-CL" sz="2800" dirty="0"/>
            </a:br>
            <a:r>
              <a:rPr lang="es-CL" sz="2400" dirty="0"/>
              <a:t>RETROALIMENTACIÓN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17 al 21 de agosto 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892201" y="1700808"/>
            <a:ext cx="7568231" cy="4968552"/>
          </a:xfrm>
        </p:spPr>
        <p:txBody>
          <a:bodyPr/>
          <a:lstStyle/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CL" sz="1800" dirty="0" smtClean="0"/>
              <a:t>A) Porque </a:t>
            </a:r>
            <a:r>
              <a:rPr lang="es-CL" sz="1800" dirty="0"/>
              <a:t>jugó a los corderos en la </a:t>
            </a:r>
            <a:r>
              <a:rPr lang="es-CL" sz="1800" dirty="0" smtClean="0"/>
              <a:t>montaña</a:t>
            </a:r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B) Porque </a:t>
            </a:r>
            <a:r>
              <a:rPr lang="es-CL" sz="1800" dirty="0"/>
              <a:t>el viento la ayuda a llegar a </a:t>
            </a:r>
            <a:r>
              <a:rPr lang="es-CL" sz="1800" dirty="0" smtClean="0"/>
              <a:t>destino</a:t>
            </a:r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C) Porque </a:t>
            </a:r>
            <a:r>
              <a:rPr lang="es-CL" sz="1800" dirty="0"/>
              <a:t>logró sentirse tranquila llorando</a:t>
            </a:r>
            <a:r>
              <a:rPr lang="es-CL" sz="1800" dirty="0" smtClean="0"/>
              <a:t>.</a:t>
            </a:r>
          </a:p>
          <a:p>
            <a:pPr marL="0" indent="0">
              <a:buNone/>
            </a:pPr>
            <a:endParaRPr lang="es-CL" sz="1800" dirty="0" smtClean="0"/>
          </a:p>
          <a:p>
            <a:pPr marL="0" indent="0">
              <a:buNone/>
            </a:pPr>
            <a:r>
              <a:rPr lang="es-CL" sz="1800" dirty="0" smtClean="0"/>
              <a:t>D) Porque </a:t>
            </a:r>
            <a:r>
              <a:rPr lang="es-CL" sz="1800" dirty="0"/>
              <a:t>sus lágrimas alegraron a las </a:t>
            </a:r>
            <a:r>
              <a:rPr lang="es-CL" sz="1800" dirty="0" smtClean="0"/>
              <a:t>flores</a:t>
            </a:r>
            <a:endParaRPr lang="es-MX" sz="18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941168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699792" y="4581128"/>
            <a:ext cx="6350571" cy="1902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En esta pregunta debías </a:t>
            </a:r>
            <a:r>
              <a:rPr lang="es-MX" dirty="0" smtClean="0"/>
              <a:t>fijarte  </a:t>
            </a:r>
            <a:r>
              <a:rPr lang="es-MX" dirty="0"/>
              <a:t>en </a:t>
            </a:r>
            <a:r>
              <a:rPr lang="es-MX" dirty="0" smtClean="0"/>
              <a:t>la última estrofa, donde las flores expresan alegría y gratitud con la nube.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Las otras alternativas no reflejan el sentimiento de alivio de la nube, por haber ayudado a alguien</a:t>
            </a:r>
            <a:r>
              <a:rPr lang="es-MX" dirty="0"/>
              <a:t> </a:t>
            </a:r>
            <a:r>
              <a:rPr lang="es-MX" dirty="0" smtClean="0"/>
              <a:t>en el poema.</a:t>
            </a:r>
          </a:p>
          <a:p>
            <a:pPr algn="just"/>
            <a:r>
              <a:rPr lang="es-MX" dirty="0"/>
              <a:t> </a:t>
            </a:r>
            <a:r>
              <a:rPr lang="es-MX" dirty="0" smtClean="0"/>
              <a:t>      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745307" y="1109663"/>
            <a:ext cx="8305055" cy="735161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4.- ¿Por </a:t>
            </a:r>
            <a:r>
              <a:rPr lang="es-CL" dirty="0"/>
              <a:t>qué   la nube se </a:t>
            </a:r>
            <a:r>
              <a:rPr lang="es-CL" dirty="0" smtClean="0"/>
              <a:t>siente aliviada </a:t>
            </a:r>
            <a:r>
              <a:rPr lang="es-CL" dirty="0"/>
              <a:t>al final del poema?</a:t>
            </a:r>
          </a:p>
        </p:txBody>
      </p:sp>
      <p:sp>
        <p:nvSpPr>
          <p:cNvPr id="27" name="26 Elipse"/>
          <p:cNvSpPr/>
          <p:nvPr/>
        </p:nvSpPr>
        <p:spPr>
          <a:xfrm>
            <a:off x="313259" y="2753308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Elipse"/>
          <p:cNvSpPr/>
          <p:nvPr/>
        </p:nvSpPr>
        <p:spPr>
          <a:xfrm>
            <a:off x="318393" y="4066039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28 Elipse"/>
          <p:cNvSpPr/>
          <p:nvPr/>
        </p:nvSpPr>
        <p:spPr>
          <a:xfrm>
            <a:off x="328861" y="3429000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29 Elipse"/>
          <p:cNvSpPr/>
          <p:nvPr/>
        </p:nvSpPr>
        <p:spPr>
          <a:xfrm>
            <a:off x="313259" y="2060848"/>
            <a:ext cx="432048" cy="36004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Elipse"/>
          <p:cNvSpPr/>
          <p:nvPr/>
        </p:nvSpPr>
        <p:spPr>
          <a:xfrm>
            <a:off x="328861" y="4106358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2201" y="836712"/>
            <a:ext cx="822960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 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12500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610776" y="167058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93155" y="2858477"/>
            <a:ext cx="432048" cy="30260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Elipse"/>
          <p:cNvSpPr/>
          <p:nvPr/>
        </p:nvSpPr>
        <p:spPr>
          <a:xfrm>
            <a:off x="609500" y="232825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>
            <a:off x="2411761" y="3752459"/>
            <a:ext cx="6264696" cy="2772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En esta pregunta, </a:t>
            </a:r>
            <a:r>
              <a:rPr lang="es-MX" dirty="0" smtClean="0"/>
              <a:t>debías identificar una figura literaria, conocida en clase-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Esta figura </a:t>
            </a:r>
            <a:r>
              <a:rPr lang="es-MX" dirty="0"/>
              <a:t>literaria </a:t>
            </a:r>
            <a:r>
              <a:rPr lang="es-MX" dirty="0" smtClean="0"/>
              <a:t>: que </a:t>
            </a:r>
            <a:r>
              <a:rPr lang="es-MX" dirty="0"/>
              <a:t>consiste en atribuir a los seres inanimados características y cualidades propias de los seres </a:t>
            </a:r>
            <a:r>
              <a:rPr lang="es-MX" dirty="0" smtClean="0"/>
              <a:t>animados, animales o cosas. 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Ejemplo: cuando el verso dice yo te empujo (grita  el viento) característica de los humana /gritar . Empujar)</a:t>
            </a:r>
          </a:p>
          <a:p>
            <a:pPr algn="just"/>
            <a:r>
              <a:rPr lang="es-MX" dirty="0" smtClean="0"/>
              <a:t>Las otras respuestas son también figuras literarias pero que aún no hemos trabajado en ellas</a:t>
            </a:r>
            <a:r>
              <a:rPr lang="es-MX" dirty="0" smtClean="0"/>
              <a:t>.</a:t>
            </a:r>
            <a:endParaRPr lang="es-MX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1009996" y="764704"/>
            <a:ext cx="7018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5.- el </a:t>
            </a:r>
            <a:r>
              <a:rPr lang="es-CL" dirty="0"/>
              <a:t>verso  “Yo te empujo_ grito él viento” ¿Cuál es la figura literaria  que puedes reconocer?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21737" y="1628800"/>
            <a:ext cx="4198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A) Metáfora</a:t>
            </a:r>
            <a:endParaRPr lang="es-CL" dirty="0"/>
          </a:p>
        </p:txBody>
      </p:sp>
      <p:sp>
        <p:nvSpPr>
          <p:cNvPr id="15" name="14 Rectángulo"/>
          <p:cNvSpPr/>
          <p:nvPr/>
        </p:nvSpPr>
        <p:spPr>
          <a:xfrm>
            <a:off x="1021736" y="1998132"/>
            <a:ext cx="4478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B) Personificación  </a:t>
            </a:r>
          </a:p>
          <a:p>
            <a:endParaRPr lang="es-CL" dirty="0"/>
          </a:p>
          <a:p>
            <a:r>
              <a:rPr lang="es-CL" dirty="0" smtClean="0"/>
              <a:t>C) Comparación</a:t>
            </a:r>
          </a:p>
          <a:p>
            <a:endParaRPr lang="es-CL" dirty="0"/>
          </a:p>
          <a:p>
            <a:r>
              <a:rPr lang="es-CL" dirty="0" smtClean="0"/>
              <a:t>D) Hipérbole</a:t>
            </a:r>
            <a:endParaRPr lang="es-CL" dirty="0"/>
          </a:p>
        </p:txBody>
      </p:sp>
      <p:sp>
        <p:nvSpPr>
          <p:cNvPr id="17" name="16 Elipse"/>
          <p:cNvSpPr/>
          <p:nvPr/>
        </p:nvSpPr>
        <p:spPr>
          <a:xfrm>
            <a:off x="577948" y="3402988"/>
            <a:ext cx="432048" cy="30260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360984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7</a:t>
            </a:r>
            <a:r>
              <a:rPr lang="es-MX" sz="2000" dirty="0" smtClean="0"/>
              <a:t>.</a:t>
            </a:r>
            <a:r>
              <a:rPr lang="es-CL" sz="2000" dirty="0" smtClean="0"/>
              <a:t> </a:t>
            </a:r>
            <a:r>
              <a:rPr lang="es-CL" sz="2000" dirty="0"/>
              <a:t>¿Por qué crees tú,  que el autor utiliza las  figuras literarias,  en su </a:t>
            </a:r>
            <a:r>
              <a:rPr lang="es-CL" sz="2000" dirty="0" smtClean="0"/>
              <a:t>poema?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11" y="4378763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043608" y="1340768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A) Para </a:t>
            </a:r>
            <a:r>
              <a:rPr lang="es-CL" sz="2000" dirty="0"/>
              <a:t>embellecer el  lenguaje </a:t>
            </a:r>
            <a:r>
              <a:rPr lang="es-CL" sz="2000" dirty="0" smtClean="0"/>
              <a:t>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B) Para </a:t>
            </a:r>
            <a:r>
              <a:rPr lang="es-CL" sz="2000" dirty="0"/>
              <a:t>que sea más difícil de entender</a:t>
            </a:r>
            <a:r>
              <a:rPr lang="es-CL" sz="2000" dirty="0" smtClean="0"/>
              <a:t>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C) Por </a:t>
            </a:r>
            <a:r>
              <a:rPr lang="es-CL" sz="2000" dirty="0"/>
              <a:t>que el autor es muy </a:t>
            </a:r>
            <a:r>
              <a:rPr lang="es-CL" sz="2000" dirty="0" smtClean="0"/>
              <a:t>imaginativo</a:t>
            </a:r>
            <a:endParaRPr lang="es-MX" sz="2000" dirty="0"/>
          </a:p>
          <a:p>
            <a:endParaRPr lang="es-MX" sz="2000" dirty="0"/>
          </a:p>
          <a:p>
            <a:r>
              <a:rPr lang="es-MX" sz="2000" dirty="0" smtClean="0"/>
              <a:t>D) Los </a:t>
            </a:r>
            <a:r>
              <a:rPr lang="es-MX" sz="2000" dirty="0"/>
              <a:t>ignoraban y no escuchaban.</a:t>
            </a:r>
          </a:p>
        </p:txBody>
      </p:sp>
      <p:sp>
        <p:nvSpPr>
          <p:cNvPr id="9" name="8 Elipse"/>
          <p:cNvSpPr/>
          <p:nvPr/>
        </p:nvSpPr>
        <p:spPr>
          <a:xfrm>
            <a:off x="589491" y="1412776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589491" y="1988840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Elipse"/>
          <p:cNvSpPr/>
          <p:nvPr/>
        </p:nvSpPr>
        <p:spPr>
          <a:xfrm>
            <a:off x="554961" y="317298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3437620" y="3717033"/>
            <a:ext cx="5468727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La respuestas correcta era que el autor de acuerdo a las características del  lenguaje poético utiliza las figuras literarias para embellecer el lenguaje de manera que se sienta  de forma especial.</a:t>
            </a:r>
          </a:p>
          <a:p>
            <a:pPr marL="342900" indent="-342900" algn="just">
              <a:buAutoNum type="arabicPeriod"/>
            </a:pPr>
            <a:r>
              <a:rPr lang="es-MX" dirty="0" smtClean="0"/>
              <a:t>Las  otras alternativas  no aluden alas características del lenguaje poético.</a:t>
            </a:r>
          </a:p>
          <a:p>
            <a:pPr algn="just"/>
            <a:r>
              <a:rPr lang="es-MX" dirty="0" smtClean="0"/>
              <a:t>       </a:t>
            </a:r>
            <a:endParaRPr lang="es-MX" dirty="0"/>
          </a:p>
        </p:txBody>
      </p:sp>
      <p:sp>
        <p:nvSpPr>
          <p:cNvPr id="14" name="13 Elipse"/>
          <p:cNvSpPr/>
          <p:nvPr/>
        </p:nvSpPr>
        <p:spPr>
          <a:xfrm>
            <a:off x="601109" y="1415368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Elipse"/>
          <p:cNvSpPr/>
          <p:nvPr/>
        </p:nvSpPr>
        <p:spPr>
          <a:xfrm>
            <a:off x="547936" y="262032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6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2201" y="1109663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8. </a:t>
            </a:r>
            <a:r>
              <a:rPr lang="es-CL" sz="2000" dirty="0"/>
              <a:t>¿Qué acciones del poema,  has podido observar en el cielo?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41168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77355" y="2274838"/>
            <a:ext cx="78591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/>
              <a:t>A) Que  </a:t>
            </a:r>
            <a:r>
              <a:rPr lang="es-CL" sz="2000" dirty="0"/>
              <a:t>las nubes se mueven</a:t>
            </a:r>
            <a:r>
              <a:rPr lang="es-CL" sz="2000" dirty="0" smtClean="0"/>
              <a:t>.</a:t>
            </a:r>
            <a:endParaRPr lang="es-MX" sz="2000" dirty="0"/>
          </a:p>
          <a:p>
            <a:endParaRPr lang="es-MX" sz="2000" dirty="0"/>
          </a:p>
          <a:p>
            <a:r>
              <a:rPr lang="es-CL" sz="2000" dirty="0" smtClean="0"/>
              <a:t> B) Imaginarte </a:t>
            </a:r>
            <a:r>
              <a:rPr lang="es-CL" sz="2000" dirty="0"/>
              <a:t>distintas figuras en las nubes</a:t>
            </a:r>
            <a:endParaRPr lang="es-MX" sz="2000" dirty="0" smtClean="0"/>
          </a:p>
          <a:p>
            <a:endParaRPr lang="es-MX" sz="2000" dirty="0"/>
          </a:p>
          <a:p>
            <a:r>
              <a:rPr lang="es-CL" sz="2000" dirty="0" smtClean="0"/>
              <a:t>C) Ver </a:t>
            </a:r>
            <a:r>
              <a:rPr lang="es-CL" sz="2000" dirty="0"/>
              <a:t>como lloran las </a:t>
            </a:r>
            <a:r>
              <a:rPr lang="es-CL" sz="2000" dirty="0" smtClean="0"/>
              <a:t>nubes</a:t>
            </a:r>
          </a:p>
          <a:p>
            <a:endParaRPr lang="es-CL" sz="2000" dirty="0"/>
          </a:p>
          <a:p>
            <a:r>
              <a:rPr lang="es-CL" sz="2000" dirty="0" smtClean="0"/>
              <a:t>D) Alternativas </a:t>
            </a:r>
            <a:r>
              <a:rPr lang="es-CL" sz="2000" dirty="0"/>
              <a:t>A y </a:t>
            </a:r>
            <a:r>
              <a:rPr lang="es-CL" sz="2000" dirty="0" smtClean="0"/>
              <a:t>B</a:t>
            </a:r>
            <a:endParaRPr lang="es-MX" sz="2000" dirty="0"/>
          </a:p>
        </p:txBody>
      </p:sp>
      <p:sp>
        <p:nvSpPr>
          <p:cNvPr id="7" name="6 Elipse"/>
          <p:cNvSpPr/>
          <p:nvPr/>
        </p:nvSpPr>
        <p:spPr>
          <a:xfrm>
            <a:off x="614593" y="2274838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646619" y="2980365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48894" y="3619577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648894" y="4106302"/>
            <a:ext cx="432048" cy="415305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3491880" y="4702949"/>
            <a:ext cx="5414467" cy="1462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/>
              <a:t>Debías </a:t>
            </a:r>
            <a:r>
              <a:rPr lang="es-MX" dirty="0" smtClean="0"/>
              <a:t>recordar y relacionar experiencias personales  con el tema del poema, comúnmente vemos moverse  las nubes y también algunos suelen ver imágenes en ellas.</a:t>
            </a:r>
          </a:p>
          <a:p>
            <a:pPr marL="342900" indent="-342900" algn="just">
              <a:buAutoNum type="arabicPeriod"/>
            </a:pPr>
            <a:endParaRPr lang="es-MX" dirty="0"/>
          </a:p>
        </p:txBody>
      </p:sp>
      <p:sp>
        <p:nvSpPr>
          <p:cNvPr id="12" name="11 Elipse"/>
          <p:cNvSpPr/>
          <p:nvPr/>
        </p:nvSpPr>
        <p:spPr>
          <a:xfrm>
            <a:off x="627230" y="4144967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432991"/>
            <a:ext cx="8229600" cy="676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/>
              <a:t>9. </a:t>
            </a:r>
            <a:r>
              <a:rPr lang="es-CL" sz="2000" dirty="0"/>
              <a:t>¿Qué quiere explicar la siguiente figura literaria? "el viento arrea las nubes" Recuerda escribir con respuesta completa.</a:t>
            </a:r>
            <a:endParaRPr lang="es-MX" sz="2000" dirty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33" y="3600332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740097" y="1268760"/>
            <a:ext cx="8229600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/>
              <a:t>______________________________________________________________________________________________________________________________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974577" y="2420888"/>
            <a:ext cx="576064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dirty="0" smtClean="0"/>
              <a:t>1.- Se esperaba que </a:t>
            </a:r>
            <a:r>
              <a:rPr lang="es-CL" dirty="0" smtClean="0"/>
              <a:t>explicaras la figura literarias que se encontraba en el verso «el viento arrea las nubes «</a:t>
            </a:r>
            <a:r>
              <a:rPr lang="es-MX" dirty="0" smtClean="0"/>
              <a:t>a partir de las características de la personificación.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92" y="4509120"/>
            <a:ext cx="4369223" cy="189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9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8947" y="360983"/>
            <a:ext cx="8229600" cy="74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</a:t>
            </a:r>
            <a:r>
              <a:rPr lang="es-MX" sz="2000" dirty="0" smtClean="0"/>
              <a:t>.</a:t>
            </a:r>
            <a:r>
              <a:rPr lang="es-CL" sz="2000" dirty="0"/>
              <a:t> ¿Qué emociones o sentimientos sientes hoy, producto de esta pandemia</a:t>
            </a:r>
            <a:r>
              <a:rPr lang="es-CL" sz="2000" dirty="0" smtClean="0"/>
              <a:t>?</a:t>
            </a:r>
            <a:endParaRPr lang="es-MX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7597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55576" y="1556792"/>
            <a:ext cx="763284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Esta respuesta era libre, se esperaba que pudieran reconocer emociones y sentimientos  re</a:t>
            </a:r>
            <a:r>
              <a:rPr lang="es-CL" dirty="0" err="1" smtClean="0"/>
              <a:t>laciónalo</a:t>
            </a:r>
            <a:r>
              <a:rPr lang="es-CL" dirty="0" smtClean="0"/>
              <a:t>  </a:t>
            </a:r>
            <a:r>
              <a:rPr lang="es-CL" dirty="0" smtClean="0"/>
              <a:t>con la situación pandémica  que estamos viviendo.</a:t>
            </a:r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7753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52369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21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271380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Define lo que quiere expresar la figura literaria de la personificación en un poema.</a:t>
            </a:r>
          </a:p>
          <a:p>
            <a:r>
              <a:rPr lang="es-CL" dirty="0" smtClean="0"/>
              <a:t>________________________________________________________________________________________________________________________________________________ </a:t>
            </a:r>
          </a:p>
          <a:p>
            <a:endParaRPr lang="es-CL" dirty="0" smtClean="0"/>
          </a:p>
          <a:p>
            <a:r>
              <a:rPr lang="es-CL" dirty="0" smtClean="0"/>
              <a:t>2) Explica que quiere decir la  siguiente </a:t>
            </a:r>
            <a:r>
              <a:rPr lang="es-CL" dirty="0"/>
              <a:t>figura </a:t>
            </a:r>
            <a:r>
              <a:rPr lang="es-CL" dirty="0" smtClean="0"/>
              <a:t>literarias:</a:t>
            </a:r>
          </a:p>
          <a:p>
            <a:endParaRPr lang="es-CL" dirty="0" smtClean="0"/>
          </a:p>
          <a:p>
            <a:r>
              <a:rPr lang="es-CL" dirty="0" smtClean="0"/>
              <a:t>La </a:t>
            </a:r>
            <a:r>
              <a:rPr lang="es-CL" dirty="0"/>
              <a:t>abeja charlaba con la hormiga</a:t>
            </a:r>
            <a:r>
              <a:rPr lang="es-CL" dirty="0" smtClean="0"/>
              <a:t>.</a:t>
            </a:r>
          </a:p>
          <a:p>
            <a:r>
              <a:rPr lang="es-CL" dirty="0" smtClean="0"/>
              <a:t>_______________________________________________________________________</a:t>
            </a:r>
            <a:endParaRPr lang="es-CL" dirty="0"/>
          </a:p>
          <a:p>
            <a:r>
              <a:rPr lang="es-CL" dirty="0"/>
              <a:t>Los árboles susurraban con el viento</a:t>
            </a:r>
            <a:r>
              <a:rPr lang="es-CL" dirty="0" smtClean="0"/>
              <a:t>.</a:t>
            </a:r>
          </a:p>
          <a:p>
            <a:r>
              <a:rPr lang="es-CL" dirty="0" smtClean="0"/>
              <a:t>_______________________________________________________________________</a:t>
            </a:r>
            <a:endParaRPr lang="es-CL" dirty="0"/>
          </a:p>
          <a:p>
            <a:r>
              <a:rPr lang="es-CL" dirty="0"/>
              <a:t>Los árboles veían todo lo que sucedía en el bosque y lo comentaban con los </a:t>
            </a:r>
            <a:r>
              <a:rPr lang="es-CL" dirty="0" smtClean="0"/>
              <a:t>animales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373216"/>
            <a:ext cx="3528392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42469"/>
              </p:ext>
            </p:extLst>
          </p:nvPr>
        </p:nvGraphicFramePr>
        <p:xfrm>
          <a:off x="0" y="132532"/>
          <a:ext cx="9108504" cy="8669314"/>
        </p:xfrm>
        <a:graphic>
          <a:graphicData uri="http://schemas.openxmlformats.org/drawingml/2006/table">
            <a:tbl>
              <a:tblPr firstRow="1" firstCol="1" bandRow="1"/>
              <a:tblGrid>
                <a:gridCol w="1820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8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5 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</a:t>
                      </a:r>
                      <a:r>
                        <a:rPr lang="es-CL" sz="14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Gallardo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Estrella Letelier.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   Leer y familiarizarse con un amplio repertorio de literatura para aumentar su conocimiento del mundo, desarrollar su imaginación y reconocer su valor social y cultural; por ejemplo: poemas, cuentos folclóricos y de autor, fábulas, leyendas, mitos, novelas, historietas, otros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Analizar aspectos relevantes de narraciones leídas para profundizar su comprensión: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interpretando el lenguaje figurado presente en el texto.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 Relacionan situaciones de la vida cotidiana con personajes o acciones de los textos leídos en clases o independientemente.	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419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OA4 Explican, oralmente o por escrito, expresiones de un texto leído que usen lenguaje figurado.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419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57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419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/>
                        <a:t>INDICADORES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/>
                        <a:t>OA3 Relacionan situaciones de la vida cotidiana con personajes o acciones de los textos leídos en clases o independientemente.	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/>
                        <a:t>OA4 Explican, oralmente o por escrito, expresiones de un texto leído que usen lenguaje figurado.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676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poético / leer –analizar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relacionar – explicar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los contenidos  del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lenguaje figurado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más descendidos en  la Evaluación Formativa.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.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551577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8" y="2084329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30" y="2078968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2" y="1791305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6" y="1791305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6" y="2348880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508" y="2365725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8" y="898872"/>
            <a:ext cx="7189928" cy="53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18113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60"/>
            <a:ext cx="18288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imágenes te imaginas?</a:t>
            </a:r>
            <a:endParaRPr lang="es-C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84776" cy="403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dirty="0" smtClean="0">
                <a:solidFill>
                  <a:srgbClr val="FF0000"/>
                </a:solidFill>
              </a:rPr>
              <a:t>Activando mis aprendizajes</a:t>
            </a:r>
            <a:endParaRPr lang="es-CL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64958" cy="496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0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5548"/>
            <a:ext cx="414884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3814"/>
            <a:ext cx="2286000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780</Words>
  <Application>Microsoft Office PowerPoint</Application>
  <PresentationFormat>Presentación en pantalla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PLANIFICACIÓN  CLASES VIRTUALES SEMANA N° 21 RETROALIMENTACIÓN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imágenes te imaginas?</vt:lpstr>
      <vt:lpstr>Activando mis aprendizajes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109</cp:revision>
  <dcterms:created xsi:type="dcterms:W3CDTF">2020-07-06T03:06:52Z</dcterms:created>
  <dcterms:modified xsi:type="dcterms:W3CDTF">2020-08-16T23:17:04Z</dcterms:modified>
</cp:coreProperties>
</file>