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9"/>
  </p:notesMasterIdLst>
  <p:sldIdLst>
    <p:sldId id="298" r:id="rId6"/>
    <p:sldId id="256" r:id="rId7"/>
    <p:sldId id="333" r:id="rId8"/>
    <p:sldId id="258" r:id="rId9"/>
    <p:sldId id="334" r:id="rId10"/>
    <p:sldId id="335" r:id="rId11"/>
    <p:sldId id="305" r:id="rId12"/>
    <p:sldId id="307" r:id="rId13"/>
    <p:sldId id="325" r:id="rId14"/>
    <p:sldId id="304" r:id="rId15"/>
    <p:sldId id="312" r:id="rId16"/>
    <p:sldId id="326" r:id="rId17"/>
    <p:sldId id="327" r:id="rId18"/>
    <p:sldId id="328" r:id="rId19"/>
    <p:sldId id="317" r:id="rId20"/>
    <p:sldId id="329" r:id="rId21"/>
    <p:sldId id="330" r:id="rId22"/>
    <p:sldId id="331" r:id="rId23"/>
    <p:sldId id="332" r:id="rId24"/>
    <p:sldId id="324" r:id="rId25"/>
    <p:sldId id="297" r:id="rId26"/>
    <p:sldId id="322" r:id="rId27"/>
    <p:sldId id="336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86477" autoAdjust="0"/>
  </p:normalViewPr>
  <p:slideViewPr>
    <p:cSldViewPr>
      <p:cViewPr>
        <p:scale>
          <a:sx n="66" d="100"/>
          <a:sy n="66" d="100"/>
        </p:scale>
        <p:origin x="-148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98FBC-3414-4FD8-B17E-D03A77073707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E182967-2585-4E36-877B-1A3FEAAACCB2}">
      <dgm:prSet phldrT="[Texto]"/>
      <dgm:spPr/>
      <dgm:t>
        <a:bodyPr/>
        <a:lstStyle/>
        <a:p>
          <a:r>
            <a:rPr lang="es-CL" dirty="0" smtClean="0"/>
            <a:t>LEO EL OBJETIVO</a:t>
          </a:r>
          <a:endParaRPr lang="es-CL" dirty="0"/>
        </a:p>
      </dgm:t>
    </dgm:pt>
    <dgm:pt modelId="{121951C6-9D2A-4DEE-A030-0BDB3FDA9F8A}" type="parTrans" cxnId="{CC56052A-EE3F-4B11-8DFC-3CF4097458E7}">
      <dgm:prSet/>
      <dgm:spPr/>
      <dgm:t>
        <a:bodyPr/>
        <a:lstStyle/>
        <a:p>
          <a:endParaRPr lang="es-CL"/>
        </a:p>
      </dgm:t>
    </dgm:pt>
    <dgm:pt modelId="{E516C2B3-792B-401D-9CC2-E985CB580E93}" type="sibTrans" cxnId="{CC56052A-EE3F-4B11-8DFC-3CF4097458E7}">
      <dgm:prSet/>
      <dgm:spPr/>
      <dgm:t>
        <a:bodyPr/>
        <a:lstStyle/>
        <a:p>
          <a:endParaRPr lang="es-CL"/>
        </a:p>
      </dgm:t>
    </dgm:pt>
    <dgm:pt modelId="{1812B934-4DAE-42C0-BAE5-5929A099FCE4}">
      <dgm:prSet phldrT="[Texto]"/>
      <dgm:spPr/>
      <dgm:t>
        <a:bodyPr/>
        <a:lstStyle/>
        <a:p>
          <a:r>
            <a:rPr lang="es-CL" dirty="0" smtClean="0"/>
            <a:t>ACTIVO</a:t>
          </a:r>
          <a:r>
            <a:rPr lang="es-CL" baseline="0" dirty="0" smtClean="0"/>
            <a:t> MIS CONOCIM</a:t>
          </a:r>
        </a:p>
        <a:p>
          <a:r>
            <a:rPr lang="es-CL" baseline="0" dirty="0" smtClean="0"/>
            <a:t>IENTOS</a:t>
          </a:r>
          <a:endParaRPr lang="es-CL" dirty="0"/>
        </a:p>
      </dgm:t>
    </dgm:pt>
    <dgm:pt modelId="{2D5A8068-5EF0-4F81-88F9-B49378B6A6E2}" type="parTrans" cxnId="{EF2E1469-DD49-40B8-A8A9-7635F5B88C80}">
      <dgm:prSet/>
      <dgm:spPr/>
      <dgm:t>
        <a:bodyPr/>
        <a:lstStyle/>
        <a:p>
          <a:endParaRPr lang="es-CL"/>
        </a:p>
      </dgm:t>
    </dgm:pt>
    <dgm:pt modelId="{45A3E0E0-B56F-46C3-90B7-84B330BAEAE8}" type="sibTrans" cxnId="{EF2E1469-DD49-40B8-A8A9-7635F5B88C80}">
      <dgm:prSet/>
      <dgm:spPr/>
      <dgm:t>
        <a:bodyPr/>
        <a:lstStyle/>
        <a:p>
          <a:endParaRPr lang="es-CL"/>
        </a:p>
      </dgm:t>
    </dgm:pt>
    <dgm:pt modelId="{0C9B4111-3BBE-41E2-8A96-739D6594973F}">
      <dgm:prSet phldrT="[Texto]"/>
      <dgm:spPr/>
      <dgm:t>
        <a:bodyPr/>
        <a:lstStyle/>
        <a:p>
          <a:r>
            <a:rPr lang="es-CL" dirty="0" smtClean="0"/>
            <a:t>RECUERDO LO QUE SÉ</a:t>
          </a:r>
          <a:endParaRPr lang="es-CL" dirty="0"/>
        </a:p>
      </dgm:t>
    </dgm:pt>
    <dgm:pt modelId="{7147554B-1508-44DC-9AB7-83FE342874C1}" type="parTrans" cxnId="{52497883-8A87-4953-873F-7FBF5AE272AF}">
      <dgm:prSet/>
      <dgm:spPr/>
      <dgm:t>
        <a:bodyPr/>
        <a:lstStyle/>
        <a:p>
          <a:endParaRPr lang="es-CL"/>
        </a:p>
      </dgm:t>
    </dgm:pt>
    <dgm:pt modelId="{2B2B0F91-0680-47AA-A1D1-BE7A0F8950E5}" type="sibTrans" cxnId="{52497883-8A87-4953-873F-7FBF5AE272AF}">
      <dgm:prSet/>
      <dgm:spPr/>
      <dgm:t>
        <a:bodyPr/>
        <a:lstStyle/>
        <a:p>
          <a:endParaRPr lang="es-CL"/>
        </a:p>
      </dgm:t>
    </dgm:pt>
    <dgm:pt modelId="{22A3F90F-50CA-4246-BF9E-F6A76A38E90F}">
      <dgm:prSet phldrT="[Texto]"/>
      <dgm:spPr/>
      <dgm:t>
        <a:bodyPr/>
        <a:lstStyle/>
        <a:p>
          <a:r>
            <a:rPr lang="es-CL" dirty="0" smtClean="0"/>
            <a:t>APRENDO ALGO NUEVO</a:t>
          </a:r>
          <a:endParaRPr lang="es-CL" dirty="0"/>
        </a:p>
      </dgm:t>
    </dgm:pt>
    <dgm:pt modelId="{51CF0368-5797-40E5-90B8-7912C3CB5C24}" type="parTrans" cxnId="{4799959D-EB08-4CA0-9D48-A90C40523CD2}">
      <dgm:prSet/>
      <dgm:spPr/>
      <dgm:t>
        <a:bodyPr/>
        <a:lstStyle/>
        <a:p>
          <a:endParaRPr lang="es-CL"/>
        </a:p>
      </dgm:t>
    </dgm:pt>
    <dgm:pt modelId="{B86AE344-3663-42C9-BF75-ACAA93B8E3D2}" type="sibTrans" cxnId="{4799959D-EB08-4CA0-9D48-A90C40523CD2}">
      <dgm:prSet/>
      <dgm:spPr/>
      <dgm:t>
        <a:bodyPr/>
        <a:lstStyle/>
        <a:p>
          <a:endParaRPr lang="es-CL"/>
        </a:p>
      </dgm:t>
    </dgm:pt>
    <dgm:pt modelId="{697B0C24-EA4D-4876-A65F-9E21A9F64487}">
      <dgm:prSet phldrT="[Texto]"/>
      <dgm:spPr/>
      <dgm:t>
        <a:bodyPr/>
        <a:lstStyle/>
        <a:p>
          <a:r>
            <a:rPr lang="es-CL" dirty="0" smtClean="0"/>
            <a:t>DESAFIO</a:t>
          </a:r>
          <a:endParaRPr lang="es-CL" dirty="0"/>
        </a:p>
      </dgm:t>
    </dgm:pt>
    <dgm:pt modelId="{7CD89FD6-1618-48AD-A2DC-49EB9D08010B}" type="parTrans" cxnId="{48EEEEBE-FAF2-4E54-B56D-17C222C9A7CA}">
      <dgm:prSet/>
      <dgm:spPr/>
      <dgm:t>
        <a:bodyPr/>
        <a:lstStyle/>
        <a:p>
          <a:endParaRPr lang="es-CL"/>
        </a:p>
      </dgm:t>
    </dgm:pt>
    <dgm:pt modelId="{501AD1D4-FC26-4365-A5EA-8E5CFE899EE7}" type="sibTrans" cxnId="{48EEEEBE-FAF2-4E54-B56D-17C222C9A7CA}">
      <dgm:prSet/>
      <dgm:spPr/>
      <dgm:t>
        <a:bodyPr/>
        <a:lstStyle/>
        <a:p>
          <a:endParaRPr lang="es-CL"/>
        </a:p>
      </dgm:t>
    </dgm:pt>
    <dgm:pt modelId="{52B0D712-E2EF-4320-9976-CE23D4AED733}">
      <dgm:prSet phldrT="[Texto]"/>
      <dgm:spPr/>
      <dgm:t>
        <a:bodyPr/>
        <a:lstStyle/>
        <a:p>
          <a:r>
            <a:rPr lang="es-CL" dirty="0" smtClean="0"/>
            <a:t>HAGO LA TAREA</a:t>
          </a:r>
          <a:endParaRPr lang="es-CL" dirty="0"/>
        </a:p>
      </dgm:t>
    </dgm:pt>
    <dgm:pt modelId="{18F9DD8D-0BE6-4387-BC5B-8AC128F73A7A}" type="parTrans" cxnId="{CD1D4312-05F9-4A16-B2AE-6302978AEB33}">
      <dgm:prSet/>
      <dgm:spPr/>
      <dgm:t>
        <a:bodyPr/>
        <a:lstStyle/>
        <a:p>
          <a:endParaRPr lang="es-CL"/>
        </a:p>
      </dgm:t>
    </dgm:pt>
    <dgm:pt modelId="{FED744A7-5229-4CB9-8D4B-708878C1B13B}" type="sibTrans" cxnId="{CD1D4312-05F9-4A16-B2AE-6302978AEB33}">
      <dgm:prSet/>
      <dgm:spPr/>
      <dgm:t>
        <a:bodyPr/>
        <a:lstStyle/>
        <a:p>
          <a:endParaRPr lang="es-CL"/>
        </a:p>
      </dgm:t>
    </dgm:pt>
    <dgm:pt modelId="{9C5C815B-5574-4BE9-89C4-E8DCA1BBB3D7}">
      <dgm:prSet phldrT="[Texto]"/>
      <dgm:spPr/>
      <dgm:t>
        <a:bodyPr/>
        <a:lstStyle/>
        <a:p>
          <a:r>
            <a:rPr lang="es-CL" dirty="0" smtClean="0"/>
            <a:t>REALIZO EL CIERRE</a:t>
          </a:r>
          <a:endParaRPr lang="es-CL" dirty="0"/>
        </a:p>
      </dgm:t>
    </dgm:pt>
    <dgm:pt modelId="{13BAF4C2-803C-4CF5-8F2E-A956A5A85337}" type="parTrans" cxnId="{F746799E-C517-4F9F-A81C-EAE7B37473ED}">
      <dgm:prSet/>
      <dgm:spPr/>
      <dgm:t>
        <a:bodyPr/>
        <a:lstStyle/>
        <a:p>
          <a:endParaRPr lang="es-CL"/>
        </a:p>
      </dgm:t>
    </dgm:pt>
    <dgm:pt modelId="{DE2A032A-3F0A-4702-AFBA-BC56BE7445CF}" type="sibTrans" cxnId="{F746799E-C517-4F9F-A81C-EAE7B37473ED}">
      <dgm:prSet/>
      <dgm:spPr/>
      <dgm:t>
        <a:bodyPr/>
        <a:lstStyle/>
        <a:p>
          <a:endParaRPr lang="es-CL"/>
        </a:p>
      </dgm:t>
    </dgm:pt>
    <dgm:pt modelId="{D1FED45D-D27D-4A7C-B268-742BBEBEA4DB}">
      <dgm:prSet phldrT="[Texto]"/>
      <dgm:spPr/>
      <dgm:t>
        <a:bodyPr/>
        <a:lstStyle/>
        <a:p>
          <a:r>
            <a:rPr lang="es-CL" dirty="0" smtClean="0"/>
            <a:t>ENVIO EL TICKET</a:t>
          </a:r>
          <a:endParaRPr lang="es-CL" dirty="0"/>
        </a:p>
      </dgm:t>
    </dgm:pt>
    <dgm:pt modelId="{BD94B13C-A66C-452E-B04F-CD156B0F376D}" type="parTrans" cxnId="{BB84D3E2-5625-448A-82E6-EE5EC2103639}">
      <dgm:prSet/>
      <dgm:spPr/>
      <dgm:t>
        <a:bodyPr/>
        <a:lstStyle/>
        <a:p>
          <a:endParaRPr lang="es-CL"/>
        </a:p>
      </dgm:t>
    </dgm:pt>
    <dgm:pt modelId="{17F600DB-0D1D-4D25-B069-81346BB72170}" type="sibTrans" cxnId="{BB84D3E2-5625-448A-82E6-EE5EC2103639}">
      <dgm:prSet/>
      <dgm:spPr/>
      <dgm:t>
        <a:bodyPr/>
        <a:lstStyle/>
        <a:p>
          <a:endParaRPr lang="es-CL"/>
        </a:p>
      </dgm:t>
    </dgm:pt>
    <dgm:pt modelId="{7A518010-65AE-4671-9B02-6C892244F373}" type="pres">
      <dgm:prSet presAssocID="{18498FBC-3414-4FD8-B17E-D03A7707370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E8988B13-953F-489F-AFB1-0331DFDF536C}" type="pres">
      <dgm:prSet presAssocID="{6E182967-2585-4E36-877B-1A3FEAAACCB2}" presName="firstNode" presStyleLbl="node1" presStyleIdx="0" presStyleCnt="8" custLinFactY="-21259" custLinFactNeighborX="-13838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2E922C-F941-4957-8354-706B8C63DAA5}" type="pres">
      <dgm:prSet presAssocID="{E516C2B3-792B-401D-9CC2-E985CB580E93}" presName="sibTrans" presStyleLbl="sibTrans2D1" presStyleIdx="0" presStyleCnt="7" custLinFactNeighborX="8682" custLinFactNeighborY="21562"/>
      <dgm:spPr/>
      <dgm:t>
        <a:bodyPr/>
        <a:lstStyle/>
        <a:p>
          <a:endParaRPr lang="es-CL"/>
        </a:p>
      </dgm:t>
    </dgm:pt>
    <dgm:pt modelId="{8514F8C5-DAA4-4A57-9467-76456122684A}" type="pres">
      <dgm:prSet presAssocID="{1812B934-4DAE-42C0-BAE5-5929A099FCE4}" presName="middleNode" presStyleCnt="0"/>
      <dgm:spPr/>
    </dgm:pt>
    <dgm:pt modelId="{88B44F5E-4DDC-4B5B-AE3F-5C66E82EC8AC}" type="pres">
      <dgm:prSet presAssocID="{1812B934-4DAE-42C0-BAE5-5929A099FCE4}" presName="padding" presStyleLbl="node1" presStyleIdx="0" presStyleCnt="8"/>
      <dgm:spPr/>
    </dgm:pt>
    <dgm:pt modelId="{8538985B-3ADF-46A6-A9AF-4CF266628935}" type="pres">
      <dgm:prSet presAssocID="{1812B934-4DAE-42C0-BAE5-5929A099FCE4}" presName="shape" presStyleLbl="node1" presStyleIdx="1" presStyleCnt="8" custScaleX="131623" custScaleY="158553" custLinFactNeighborX="-8412" custLinFactNeighborY="-297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5A04B7-0D77-4A84-B2F3-2B6FAB25F88F}" type="pres">
      <dgm:prSet presAssocID="{45A3E0E0-B56F-46C3-90B7-84B330BAEAE8}" presName="sibTrans" presStyleLbl="sibTrans2D1" presStyleIdx="1" presStyleCnt="7" custAng="1450051" custFlipVert="1" custScaleX="145312" custScaleY="113230" custLinFactX="-300000" custLinFactY="100000" custLinFactNeighborX="-346072" custLinFactNeighborY="131637"/>
      <dgm:spPr/>
      <dgm:t>
        <a:bodyPr/>
        <a:lstStyle/>
        <a:p>
          <a:endParaRPr lang="es-CL"/>
        </a:p>
      </dgm:t>
    </dgm:pt>
    <dgm:pt modelId="{A8F27AD7-BFA0-4142-97E8-164B409AC3E6}" type="pres">
      <dgm:prSet presAssocID="{0C9B4111-3BBE-41E2-8A96-739D6594973F}" presName="middleNode" presStyleCnt="0"/>
      <dgm:spPr/>
    </dgm:pt>
    <dgm:pt modelId="{18569D32-2F04-442C-A0AE-4449C897F7F2}" type="pres">
      <dgm:prSet presAssocID="{0C9B4111-3BBE-41E2-8A96-739D6594973F}" presName="padding" presStyleLbl="node1" presStyleIdx="1" presStyleCnt="8"/>
      <dgm:spPr/>
    </dgm:pt>
    <dgm:pt modelId="{0A3C8868-A9F5-4E78-8C35-1A0DC961B3BA}" type="pres">
      <dgm:prSet presAssocID="{0C9B4111-3BBE-41E2-8A96-739D6594973F}" presName="shape" presStyleLbl="node1" presStyleIdx="2" presStyleCnt="8" custScaleX="181640" custLinFactX="100000" custLinFactY="-100000" custLinFactNeighborX="151197" custLinFactNeighborY="-10767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FDE4EF-022E-40F2-8D35-A9573480ADF7}" type="pres">
      <dgm:prSet presAssocID="{2B2B0F91-0680-47AA-A1D1-BE7A0F8950E5}" presName="sibTrans" presStyleLbl="sibTrans2D1" presStyleIdx="2" presStyleCnt="7" custAng="10525307" custLinFactNeighborX="26012" custLinFactNeighborY="5515"/>
      <dgm:spPr/>
      <dgm:t>
        <a:bodyPr/>
        <a:lstStyle/>
        <a:p>
          <a:endParaRPr lang="es-CL"/>
        </a:p>
      </dgm:t>
    </dgm:pt>
    <dgm:pt modelId="{682CF766-AF34-4160-8377-25ABC081F871}" type="pres">
      <dgm:prSet presAssocID="{22A3F90F-50CA-4246-BF9E-F6A76A38E90F}" presName="middleNode" presStyleCnt="0"/>
      <dgm:spPr/>
    </dgm:pt>
    <dgm:pt modelId="{0EAD8B35-1BCA-4495-886F-8EFB553E61B0}" type="pres">
      <dgm:prSet presAssocID="{22A3F90F-50CA-4246-BF9E-F6A76A38E90F}" presName="padding" presStyleLbl="node1" presStyleIdx="2" presStyleCnt="8"/>
      <dgm:spPr/>
    </dgm:pt>
    <dgm:pt modelId="{B21BDF2F-1DC7-487A-920D-B2C5E23E61A4}" type="pres">
      <dgm:prSet presAssocID="{22A3F90F-50CA-4246-BF9E-F6A76A38E90F}" presName="shape" presStyleLbl="node1" presStyleIdx="3" presStyleCnt="8" custScaleX="181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C71A5-B9D8-4ED8-8425-ED67395A1A39}" type="pres">
      <dgm:prSet presAssocID="{B86AE344-3663-42C9-BF75-ACAA93B8E3D2}" presName="sibTrans" presStyleLbl="sibTrans2D1" presStyleIdx="3" presStyleCnt="7" custAng="10688378" custFlipHor="1" custScaleX="315157" custScaleY="80804"/>
      <dgm:spPr/>
      <dgm:t>
        <a:bodyPr/>
        <a:lstStyle/>
        <a:p>
          <a:endParaRPr lang="es-CL"/>
        </a:p>
      </dgm:t>
    </dgm:pt>
    <dgm:pt modelId="{8236AE0A-2DFC-4B9A-BE92-9BECFBA0532E}" type="pres">
      <dgm:prSet presAssocID="{697B0C24-EA4D-4876-A65F-9E21A9F64487}" presName="middleNode" presStyleCnt="0"/>
      <dgm:spPr/>
    </dgm:pt>
    <dgm:pt modelId="{3450FD69-8675-4728-BAA0-C7F1FA4D221F}" type="pres">
      <dgm:prSet presAssocID="{697B0C24-EA4D-4876-A65F-9E21A9F64487}" presName="padding" presStyleLbl="node1" presStyleIdx="3" presStyleCnt="8"/>
      <dgm:spPr/>
    </dgm:pt>
    <dgm:pt modelId="{1CB98D16-2A78-4EED-8ED8-FF76487A24A5}" type="pres">
      <dgm:prSet presAssocID="{697B0C24-EA4D-4876-A65F-9E21A9F64487}" presName="shape" presStyleLbl="node1" presStyleIdx="4" presStyleCnt="8" custScaleX="163965" custLinFactX="-100000" custLinFactY="100000" custLinFactNeighborX="-154292" custLinFactNeighborY="1009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8470E6-1B5E-413C-B137-3E4CA51A0788}" type="pres">
      <dgm:prSet presAssocID="{501AD1D4-FC26-4365-A5EA-8E5CFE899EE7}" presName="sibTrans" presStyleLbl="sibTrans2D1" presStyleIdx="4" presStyleCnt="7" custAng="5380387" custLinFactX="264483" custLinFactY="-100000" custLinFactNeighborX="300000" custLinFactNeighborY="-122913"/>
      <dgm:spPr/>
      <dgm:t>
        <a:bodyPr/>
        <a:lstStyle/>
        <a:p>
          <a:endParaRPr lang="es-CL"/>
        </a:p>
      </dgm:t>
    </dgm:pt>
    <dgm:pt modelId="{CF304435-B7C7-4336-A486-753435504D1E}" type="pres">
      <dgm:prSet presAssocID="{52B0D712-E2EF-4320-9976-CE23D4AED733}" presName="middleNode" presStyleCnt="0"/>
      <dgm:spPr/>
    </dgm:pt>
    <dgm:pt modelId="{5F1F51A8-4236-4D5D-A3D5-2E635125C482}" type="pres">
      <dgm:prSet presAssocID="{52B0D712-E2EF-4320-9976-CE23D4AED733}" presName="padding" presStyleLbl="node1" presStyleIdx="4" presStyleCnt="8"/>
      <dgm:spPr/>
    </dgm:pt>
    <dgm:pt modelId="{DE1333F4-1022-465E-880D-2F891EF2CCD7}" type="pres">
      <dgm:prSet presAssocID="{52B0D712-E2EF-4320-9976-CE23D4AED733}" presName="shap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9C3374-D262-4CEC-B327-FEACA986CBD1}" type="pres">
      <dgm:prSet presAssocID="{FED744A7-5229-4CB9-8D4B-708878C1B13B}" presName="sibTrans" presStyleLbl="sibTrans2D1" presStyleIdx="5" presStyleCnt="7"/>
      <dgm:spPr/>
      <dgm:t>
        <a:bodyPr/>
        <a:lstStyle/>
        <a:p>
          <a:endParaRPr lang="es-CL"/>
        </a:p>
      </dgm:t>
    </dgm:pt>
    <dgm:pt modelId="{696E4650-594F-4928-BFAD-60C61D443A42}" type="pres">
      <dgm:prSet presAssocID="{9C5C815B-5574-4BE9-89C4-E8DCA1BBB3D7}" presName="middleNode" presStyleCnt="0"/>
      <dgm:spPr/>
    </dgm:pt>
    <dgm:pt modelId="{5870A3B7-9BC0-4D77-8EFC-5F05D4B5C18E}" type="pres">
      <dgm:prSet presAssocID="{9C5C815B-5574-4BE9-89C4-E8DCA1BBB3D7}" presName="padding" presStyleLbl="node1" presStyleIdx="5" presStyleCnt="8"/>
      <dgm:spPr/>
    </dgm:pt>
    <dgm:pt modelId="{DE7B0F9F-324C-4EF7-9C52-492AAC9A0DBC}" type="pres">
      <dgm:prSet presAssocID="{9C5C815B-5574-4BE9-89C4-E8DCA1BBB3D7}" presName="shap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B448E9-4C76-4851-B644-F257D47FE94A}" type="pres">
      <dgm:prSet presAssocID="{DE2A032A-3F0A-4702-AFBA-BC56BE7445CF}" presName="sibTrans" presStyleLbl="sibTrans2D1" presStyleIdx="6" presStyleCnt="7"/>
      <dgm:spPr/>
      <dgm:t>
        <a:bodyPr/>
        <a:lstStyle/>
        <a:p>
          <a:endParaRPr lang="es-CL"/>
        </a:p>
      </dgm:t>
    </dgm:pt>
    <dgm:pt modelId="{5A4075CC-B0F2-4FD9-956F-6A96BFF9DB9B}" type="pres">
      <dgm:prSet presAssocID="{D1FED45D-D27D-4A7C-B268-742BBEBEA4DB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AF7805B-F120-4A46-8BEE-102987B03053}" type="presOf" srcId="{18498FBC-3414-4FD8-B17E-D03A77073707}" destId="{7A518010-65AE-4671-9B02-6C892244F373}" srcOrd="0" destOrd="0" presId="urn:microsoft.com/office/officeart/2005/8/layout/bProcess2"/>
    <dgm:cxn modelId="{B83EE476-06C0-4424-B126-2308B89311A2}" type="presOf" srcId="{6E182967-2585-4E36-877B-1A3FEAAACCB2}" destId="{E8988B13-953F-489F-AFB1-0331DFDF536C}" srcOrd="0" destOrd="0" presId="urn:microsoft.com/office/officeart/2005/8/layout/bProcess2"/>
    <dgm:cxn modelId="{DB7F9135-C2FA-4C13-B803-BB2A78598AD8}" type="presOf" srcId="{1812B934-4DAE-42C0-BAE5-5929A099FCE4}" destId="{8538985B-3ADF-46A6-A9AF-4CF266628935}" srcOrd="0" destOrd="0" presId="urn:microsoft.com/office/officeart/2005/8/layout/bProcess2"/>
    <dgm:cxn modelId="{F746799E-C517-4F9F-A81C-EAE7B37473ED}" srcId="{18498FBC-3414-4FD8-B17E-D03A77073707}" destId="{9C5C815B-5574-4BE9-89C4-E8DCA1BBB3D7}" srcOrd="6" destOrd="0" parTransId="{13BAF4C2-803C-4CF5-8F2E-A956A5A85337}" sibTransId="{DE2A032A-3F0A-4702-AFBA-BC56BE7445CF}"/>
    <dgm:cxn modelId="{576766C5-920D-4B3E-9FC5-8EB6959063A6}" type="presOf" srcId="{2B2B0F91-0680-47AA-A1D1-BE7A0F8950E5}" destId="{35FDE4EF-022E-40F2-8D35-A9573480ADF7}" srcOrd="0" destOrd="0" presId="urn:microsoft.com/office/officeart/2005/8/layout/bProcess2"/>
    <dgm:cxn modelId="{AF5E70DF-D500-4974-A557-31B63E4E3A73}" type="presOf" srcId="{FED744A7-5229-4CB9-8D4B-708878C1B13B}" destId="{F89C3374-D262-4CEC-B327-FEACA986CBD1}" srcOrd="0" destOrd="0" presId="urn:microsoft.com/office/officeart/2005/8/layout/bProcess2"/>
    <dgm:cxn modelId="{EE6F1386-56FB-4E3B-A045-7A6A9ADEFA7C}" type="presOf" srcId="{45A3E0E0-B56F-46C3-90B7-84B330BAEAE8}" destId="{995A04B7-0D77-4A84-B2F3-2B6FAB25F88F}" srcOrd="0" destOrd="0" presId="urn:microsoft.com/office/officeart/2005/8/layout/bProcess2"/>
    <dgm:cxn modelId="{714692C0-CDD5-46CF-A16B-3B739A823863}" type="presOf" srcId="{9C5C815B-5574-4BE9-89C4-E8DCA1BBB3D7}" destId="{DE7B0F9F-324C-4EF7-9C52-492AAC9A0DBC}" srcOrd="0" destOrd="0" presId="urn:microsoft.com/office/officeart/2005/8/layout/bProcess2"/>
    <dgm:cxn modelId="{4799959D-EB08-4CA0-9D48-A90C40523CD2}" srcId="{18498FBC-3414-4FD8-B17E-D03A77073707}" destId="{22A3F90F-50CA-4246-BF9E-F6A76A38E90F}" srcOrd="3" destOrd="0" parTransId="{51CF0368-5797-40E5-90B8-7912C3CB5C24}" sibTransId="{B86AE344-3663-42C9-BF75-ACAA93B8E3D2}"/>
    <dgm:cxn modelId="{0A4E144B-4E58-4B0C-9329-5A66873F88ED}" type="presOf" srcId="{DE2A032A-3F0A-4702-AFBA-BC56BE7445CF}" destId="{B0B448E9-4C76-4851-B644-F257D47FE94A}" srcOrd="0" destOrd="0" presId="urn:microsoft.com/office/officeart/2005/8/layout/bProcess2"/>
    <dgm:cxn modelId="{48EEEEBE-FAF2-4E54-B56D-17C222C9A7CA}" srcId="{18498FBC-3414-4FD8-B17E-D03A77073707}" destId="{697B0C24-EA4D-4876-A65F-9E21A9F64487}" srcOrd="4" destOrd="0" parTransId="{7CD89FD6-1618-48AD-A2DC-49EB9D08010B}" sibTransId="{501AD1D4-FC26-4365-A5EA-8E5CFE899EE7}"/>
    <dgm:cxn modelId="{F5D84919-5086-4E60-8E0F-0F60D1762163}" type="presOf" srcId="{52B0D712-E2EF-4320-9976-CE23D4AED733}" destId="{DE1333F4-1022-465E-880D-2F891EF2CCD7}" srcOrd="0" destOrd="0" presId="urn:microsoft.com/office/officeart/2005/8/layout/bProcess2"/>
    <dgm:cxn modelId="{CD1D4312-05F9-4A16-B2AE-6302978AEB33}" srcId="{18498FBC-3414-4FD8-B17E-D03A77073707}" destId="{52B0D712-E2EF-4320-9976-CE23D4AED733}" srcOrd="5" destOrd="0" parTransId="{18F9DD8D-0BE6-4387-BC5B-8AC128F73A7A}" sibTransId="{FED744A7-5229-4CB9-8D4B-708878C1B13B}"/>
    <dgm:cxn modelId="{CC56052A-EE3F-4B11-8DFC-3CF4097458E7}" srcId="{18498FBC-3414-4FD8-B17E-D03A77073707}" destId="{6E182967-2585-4E36-877B-1A3FEAAACCB2}" srcOrd="0" destOrd="0" parTransId="{121951C6-9D2A-4DEE-A030-0BDB3FDA9F8A}" sibTransId="{E516C2B3-792B-401D-9CC2-E985CB580E93}"/>
    <dgm:cxn modelId="{52497883-8A87-4953-873F-7FBF5AE272AF}" srcId="{18498FBC-3414-4FD8-B17E-D03A77073707}" destId="{0C9B4111-3BBE-41E2-8A96-739D6594973F}" srcOrd="2" destOrd="0" parTransId="{7147554B-1508-44DC-9AB7-83FE342874C1}" sibTransId="{2B2B0F91-0680-47AA-A1D1-BE7A0F8950E5}"/>
    <dgm:cxn modelId="{96B883E4-47D1-4613-8E7B-AE938A627CCC}" type="presOf" srcId="{0C9B4111-3BBE-41E2-8A96-739D6594973F}" destId="{0A3C8868-A9F5-4E78-8C35-1A0DC961B3BA}" srcOrd="0" destOrd="0" presId="urn:microsoft.com/office/officeart/2005/8/layout/bProcess2"/>
    <dgm:cxn modelId="{33442553-2564-468E-868D-3D44B340B7F0}" type="presOf" srcId="{B86AE344-3663-42C9-BF75-ACAA93B8E3D2}" destId="{A4CC71A5-B9D8-4ED8-8425-ED67395A1A39}" srcOrd="0" destOrd="0" presId="urn:microsoft.com/office/officeart/2005/8/layout/bProcess2"/>
    <dgm:cxn modelId="{BB84D3E2-5625-448A-82E6-EE5EC2103639}" srcId="{18498FBC-3414-4FD8-B17E-D03A77073707}" destId="{D1FED45D-D27D-4A7C-B268-742BBEBEA4DB}" srcOrd="7" destOrd="0" parTransId="{BD94B13C-A66C-452E-B04F-CD156B0F376D}" sibTransId="{17F600DB-0D1D-4D25-B069-81346BB72170}"/>
    <dgm:cxn modelId="{6E01327C-BB17-4A02-A3AD-5B9E2AF2C0CC}" type="presOf" srcId="{697B0C24-EA4D-4876-A65F-9E21A9F64487}" destId="{1CB98D16-2A78-4EED-8ED8-FF76487A24A5}" srcOrd="0" destOrd="0" presId="urn:microsoft.com/office/officeart/2005/8/layout/bProcess2"/>
    <dgm:cxn modelId="{213516F6-D19E-46A9-BEE1-8192D3863807}" type="presOf" srcId="{E516C2B3-792B-401D-9CC2-E985CB580E93}" destId="{092E922C-F941-4957-8354-706B8C63DAA5}" srcOrd="0" destOrd="0" presId="urn:microsoft.com/office/officeart/2005/8/layout/bProcess2"/>
    <dgm:cxn modelId="{C7909AED-0A46-45A6-BBB5-19BD00737A25}" type="presOf" srcId="{501AD1D4-FC26-4365-A5EA-8E5CFE899EE7}" destId="{5F8470E6-1B5E-413C-B137-3E4CA51A0788}" srcOrd="0" destOrd="0" presId="urn:microsoft.com/office/officeart/2005/8/layout/bProcess2"/>
    <dgm:cxn modelId="{EEFE9662-5133-499A-A46F-9094E48B2E30}" type="presOf" srcId="{D1FED45D-D27D-4A7C-B268-742BBEBEA4DB}" destId="{5A4075CC-B0F2-4FD9-956F-6A96BFF9DB9B}" srcOrd="0" destOrd="0" presId="urn:microsoft.com/office/officeart/2005/8/layout/bProcess2"/>
    <dgm:cxn modelId="{74A5BADD-50FF-4478-A222-7BF7E30BCC4F}" type="presOf" srcId="{22A3F90F-50CA-4246-BF9E-F6A76A38E90F}" destId="{B21BDF2F-1DC7-487A-920D-B2C5E23E61A4}" srcOrd="0" destOrd="0" presId="urn:microsoft.com/office/officeart/2005/8/layout/bProcess2"/>
    <dgm:cxn modelId="{EF2E1469-DD49-40B8-A8A9-7635F5B88C80}" srcId="{18498FBC-3414-4FD8-B17E-D03A77073707}" destId="{1812B934-4DAE-42C0-BAE5-5929A099FCE4}" srcOrd="1" destOrd="0" parTransId="{2D5A8068-5EF0-4F81-88F9-B49378B6A6E2}" sibTransId="{45A3E0E0-B56F-46C3-90B7-84B330BAEAE8}"/>
    <dgm:cxn modelId="{F9BA6829-3646-4CBB-8B78-100CE1A1C465}" type="presParOf" srcId="{7A518010-65AE-4671-9B02-6C892244F373}" destId="{E8988B13-953F-489F-AFB1-0331DFDF536C}" srcOrd="0" destOrd="0" presId="urn:microsoft.com/office/officeart/2005/8/layout/bProcess2"/>
    <dgm:cxn modelId="{63732F3C-61A1-4717-88F6-511E089D6A36}" type="presParOf" srcId="{7A518010-65AE-4671-9B02-6C892244F373}" destId="{092E922C-F941-4957-8354-706B8C63DAA5}" srcOrd="1" destOrd="0" presId="urn:microsoft.com/office/officeart/2005/8/layout/bProcess2"/>
    <dgm:cxn modelId="{A539E6BB-8D88-4961-BC01-572758E6B02E}" type="presParOf" srcId="{7A518010-65AE-4671-9B02-6C892244F373}" destId="{8514F8C5-DAA4-4A57-9467-76456122684A}" srcOrd="2" destOrd="0" presId="urn:microsoft.com/office/officeart/2005/8/layout/bProcess2"/>
    <dgm:cxn modelId="{C851D7FF-A526-4044-BB24-D635006CAE0A}" type="presParOf" srcId="{8514F8C5-DAA4-4A57-9467-76456122684A}" destId="{88B44F5E-4DDC-4B5B-AE3F-5C66E82EC8AC}" srcOrd="0" destOrd="0" presId="urn:microsoft.com/office/officeart/2005/8/layout/bProcess2"/>
    <dgm:cxn modelId="{4976F81A-47D6-4E5F-8A09-B26E16CAC992}" type="presParOf" srcId="{8514F8C5-DAA4-4A57-9467-76456122684A}" destId="{8538985B-3ADF-46A6-A9AF-4CF266628935}" srcOrd="1" destOrd="0" presId="urn:microsoft.com/office/officeart/2005/8/layout/bProcess2"/>
    <dgm:cxn modelId="{C4E10A78-7EFF-4889-B82C-764771761944}" type="presParOf" srcId="{7A518010-65AE-4671-9B02-6C892244F373}" destId="{995A04B7-0D77-4A84-B2F3-2B6FAB25F88F}" srcOrd="3" destOrd="0" presId="urn:microsoft.com/office/officeart/2005/8/layout/bProcess2"/>
    <dgm:cxn modelId="{CDC60C29-9658-4DC4-842F-5A8D2CC2985F}" type="presParOf" srcId="{7A518010-65AE-4671-9B02-6C892244F373}" destId="{A8F27AD7-BFA0-4142-97E8-164B409AC3E6}" srcOrd="4" destOrd="0" presId="urn:microsoft.com/office/officeart/2005/8/layout/bProcess2"/>
    <dgm:cxn modelId="{FE1D03B2-9562-4890-89E2-AC4B45D81D78}" type="presParOf" srcId="{A8F27AD7-BFA0-4142-97E8-164B409AC3E6}" destId="{18569D32-2F04-442C-A0AE-4449C897F7F2}" srcOrd="0" destOrd="0" presId="urn:microsoft.com/office/officeart/2005/8/layout/bProcess2"/>
    <dgm:cxn modelId="{B1A63C46-0EBC-42C5-817E-232252BAAACD}" type="presParOf" srcId="{A8F27AD7-BFA0-4142-97E8-164B409AC3E6}" destId="{0A3C8868-A9F5-4E78-8C35-1A0DC961B3BA}" srcOrd="1" destOrd="0" presId="urn:microsoft.com/office/officeart/2005/8/layout/bProcess2"/>
    <dgm:cxn modelId="{A5A8F697-AF90-479D-9498-D6C38B5E1E5A}" type="presParOf" srcId="{7A518010-65AE-4671-9B02-6C892244F373}" destId="{35FDE4EF-022E-40F2-8D35-A9573480ADF7}" srcOrd="5" destOrd="0" presId="urn:microsoft.com/office/officeart/2005/8/layout/bProcess2"/>
    <dgm:cxn modelId="{01F351F7-85E4-4644-AF94-2341B1BACE85}" type="presParOf" srcId="{7A518010-65AE-4671-9B02-6C892244F373}" destId="{682CF766-AF34-4160-8377-25ABC081F871}" srcOrd="6" destOrd="0" presId="urn:microsoft.com/office/officeart/2005/8/layout/bProcess2"/>
    <dgm:cxn modelId="{0148FEF1-1FB6-4885-B23A-C8DCFAD2B717}" type="presParOf" srcId="{682CF766-AF34-4160-8377-25ABC081F871}" destId="{0EAD8B35-1BCA-4495-886F-8EFB553E61B0}" srcOrd="0" destOrd="0" presId="urn:microsoft.com/office/officeart/2005/8/layout/bProcess2"/>
    <dgm:cxn modelId="{67788520-6110-4AD1-A13C-97F512D0FCD6}" type="presParOf" srcId="{682CF766-AF34-4160-8377-25ABC081F871}" destId="{B21BDF2F-1DC7-487A-920D-B2C5E23E61A4}" srcOrd="1" destOrd="0" presId="urn:microsoft.com/office/officeart/2005/8/layout/bProcess2"/>
    <dgm:cxn modelId="{1244D44D-7235-433B-9782-2A5DAB733D4B}" type="presParOf" srcId="{7A518010-65AE-4671-9B02-6C892244F373}" destId="{A4CC71A5-B9D8-4ED8-8425-ED67395A1A39}" srcOrd="7" destOrd="0" presId="urn:microsoft.com/office/officeart/2005/8/layout/bProcess2"/>
    <dgm:cxn modelId="{4701A74A-2C5E-4C1E-A024-595461E919FC}" type="presParOf" srcId="{7A518010-65AE-4671-9B02-6C892244F373}" destId="{8236AE0A-2DFC-4B9A-BE92-9BECFBA0532E}" srcOrd="8" destOrd="0" presId="urn:microsoft.com/office/officeart/2005/8/layout/bProcess2"/>
    <dgm:cxn modelId="{DCFB26BF-D052-4D5A-9172-968DA9358EAE}" type="presParOf" srcId="{8236AE0A-2DFC-4B9A-BE92-9BECFBA0532E}" destId="{3450FD69-8675-4728-BAA0-C7F1FA4D221F}" srcOrd="0" destOrd="0" presId="urn:microsoft.com/office/officeart/2005/8/layout/bProcess2"/>
    <dgm:cxn modelId="{FD282117-4650-4041-BE83-3093790342FE}" type="presParOf" srcId="{8236AE0A-2DFC-4B9A-BE92-9BECFBA0532E}" destId="{1CB98D16-2A78-4EED-8ED8-FF76487A24A5}" srcOrd="1" destOrd="0" presId="urn:microsoft.com/office/officeart/2005/8/layout/bProcess2"/>
    <dgm:cxn modelId="{E4B6E003-9FDB-428E-B300-8998AC6641FA}" type="presParOf" srcId="{7A518010-65AE-4671-9B02-6C892244F373}" destId="{5F8470E6-1B5E-413C-B137-3E4CA51A0788}" srcOrd="9" destOrd="0" presId="urn:microsoft.com/office/officeart/2005/8/layout/bProcess2"/>
    <dgm:cxn modelId="{B47DEC6F-04BA-4B34-8676-DD8D70D3CC22}" type="presParOf" srcId="{7A518010-65AE-4671-9B02-6C892244F373}" destId="{CF304435-B7C7-4336-A486-753435504D1E}" srcOrd="10" destOrd="0" presId="urn:microsoft.com/office/officeart/2005/8/layout/bProcess2"/>
    <dgm:cxn modelId="{5E4501D9-9F77-47F5-B72D-630FE80B287D}" type="presParOf" srcId="{CF304435-B7C7-4336-A486-753435504D1E}" destId="{5F1F51A8-4236-4D5D-A3D5-2E635125C482}" srcOrd="0" destOrd="0" presId="urn:microsoft.com/office/officeart/2005/8/layout/bProcess2"/>
    <dgm:cxn modelId="{5B197EDA-6784-4CCB-9C54-253AD6FB0965}" type="presParOf" srcId="{CF304435-B7C7-4336-A486-753435504D1E}" destId="{DE1333F4-1022-465E-880D-2F891EF2CCD7}" srcOrd="1" destOrd="0" presId="urn:microsoft.com/office/officeart/2005/8/layout/bProcess2"/>
    <dgm:cxn modelId="{5E9B2A70-CE26-4DF5-91FF-1C22599A1BE4}" type="presParOf" srcId="{7A518010-65AE-4671-9B02-6C892244F373}" destId="{F89C3374-D262-4CEC-B327-FEACA986CBD1}" srcOrd="11" destOrd="0" presId="urn:microsoft.com/office/officeart/2005/8/layout/bProcess2"/>
    <dgm:cxn modelId="{493C3247-DF57-4926-86C5-0757456A4587}" type="presParOf" srcId="{7A518010-65AE-4671-9B02-6C892244F373}" destId="{696E4650-594F-4928-BFAD-60C61D443A42}" srcOrd="12" destOrd="0" presId="urn:microsoft.com/office/officeart/2005/8/layout/bProcess2"/>
    <dgm:cxn modelId="{1BA07085-C16F-4E02-B2E6-8A8391DF5522}" type="presParOf" srcId="{696E4650-594F-4928-BFAD-60C61D443A42}" destId="{5870A3B7-9BC0-4D77-8EFC-5F05D4B5C18E}" srcOrd="0" destOrd="0" presId="urn:microsoft.com/office/officeart/2005/8/layout/bProcess2"/>
    <dgm:cxn modelId="{6799AF26-B85D-420E-905D-214485B31D36}" type="presParOf" srcId="{696E4650-594F-4928-BFAD-60C61D443A42}" destId="{DE7B0F9F-324C-4EF7-9C52-492AAC9A0DBC}" srcOrd="1" destOrd="0" presId="urn:microsoft.com/office/officeart/2005/8/layout/bProcess2"/>
    <dgm:cxn modelId="{9EBE0075-E14B-42F2-A635-2FF5487548A7}" type="presParOf" srcId="{7A518010-65AE-4671-9B02-6C892244F373}" destId="{B0B448E9-4C76-4851-B644-F257D47FE94A}" srcOrd="13" destOrd="0" presId="urn:microsoft.com/office/officeart/2005/8/layout/bProcess2"/>
    <dgm:cxn modelId="{BB130BAE-C6A7-4CED-AFB5-9F91F1F96784}" type="presParOf" srcId="{7A518010-65AE-4671-9B02-6C892244F373}" destId="{5A4075CC-B0F2-4FD9-956F-6A96BFF9DB9B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8B13-953F-489F-AFB1-0331DFDF536C}">
      <dsp:nvSpPr>
        <dsp:cNvPr id="0" name=""/>
        <dsp:cNvSpPr/>
      </dsp:nvSpPr>
      <dsp:spPr>
        <a:xfrm>
          <a:off x="0" y="0"/>
          <a:ext cx="1518172" cy="1518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LEO EL OBJETIVO</a:t>
          </a:r>
          <a:endParaRPr lang="es-CL" sz="2000" kern="1200" dirty="0"/>
        </a:p>
      </dsp:txBody>
      <dsp:txXfrm>
        <a:off x="222331" y="222331"/>
        <a:ext cx="1073510" cy="1073510"/>
      </dsp:txXfrm>
    </dsp:sp>
    <dsp:sp modelId="{092E922C-F941-4957-8354-706B8C63DAA5}">
      <dsp:nvSpPr>
        <dsp:cNvPr id="0" name=""/>
        <dsp:cNvSpPr/>
      </dsp:nvSpPr>
      <dsp:spPr>
        <a:xfrm rot="10944698">
          <a:off x="470648" y="1726208"/>
          <a:ext cx="531360" cy="19993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985B-3ADF-46A6-A9AF-4CF266628935}">
      <dsp:nvSpPr>
        <dsp:cNvPr id="0" name=""/>
        <dsp:cNvSpPr/>
      </dsp:nvSpPr>
      <dsp:spPr>
        <a:xfrm>
          <a:off x="11084" y="1893369"/>
          <a:ext cx="1332841" cy="16055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ACTIVO</a:t>
          </a:r>
          <a:r>
            <a:rPr lang="es-CL" sz="1500" kern="1200" baseline="0" dirty="0" smtClean="0"/>
            <a:t> MIS CONOCIM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baseline="0" dirty="0" smtClean="0"/>
            <a:t>IENTOS</a:t>
          </a:r>
          <a:endParaRPr lang="es-CL" sz="1500" kern="1200" dirty="0"/>
        </a:p>
      </dsp:txBody>
      <dsp:txXfrm>
        <a:off x="206274" y="2128495"/>
        <a:ext cx="942461" cy="1135288"/>
      </dsp:txXfrm>
    </dsp:sp>
    <dsp:sp modelId="{995A04B7-0D77-4A84-B2F3-2B6FAB25F88F}">
      <dsp:nvSpPr>
        <dsp:cNvPr id="0" name=""/>
        <dsp:cNvSpPr/>
      </dsp:nvSpPr>
      <dsp:spPr>
        <a:xfrm rot="15897936" flipV="1">
          <a:off x="1554809" y="2924839"/>
          <a:ext cx="601659" cy="29052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C8868-A9F5-4E78-8C35-1A0DC961B3BA}">
      <dsp:nvSpPr>
        <dsp:cNvPr id="0" name=""/>
        <dsp:cNvSpPr/>
      </dsp:nvSpPr>
      <dsp:spPr>
        <a:xfrm>
          <a:off x="4824531" y="432051"/>
          <a:ext cx="1839324" cy="1012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RECUERDO LO QUE SÉ</a:t>
          </a:r>
          <a:endParaRPr lang="es-CL" sz="1500" kern="1200" dirty="0"/>
        </a:p>
      </dsp:txBody>
      <dsp:txXfrm>
        <a:off x="5093894" y="580346"/>
        <a:ext cx="1300598" cy="716030"/>
      </dsp:txXfrm>
    </dsp:sp>
    <dsp:sp modelId="{35FDE4EF-022E-40F2-8D35-A9573480ADF7}">
      <dsp:nvSpPr>
        <dsp:cNvPr id="0" name=""/>
        <dsp:cNvSpPr/>
      </dsp:nvSpPr>
      <dsp:spPr>
        <a:xfrm rot="5053165">
          <a:off x="4253027" y="894511"/>
          <a:ext cx="531360" cy="19993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BDF2F-1DC7-487A-920D-B2C5E23E61A4}">
      <dsp:nvSpPr>
        <dsp:cNvPr id="0" name=""/>
        <dsp:cNvSpPr/>
      </dsp:nvSpPr>
      <dsp:spPr>
        <a:xfrm>
          <a:off x="2280858" y="485438"/>
          <a:ext cx="1839324" cy="10126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APRENDO ALGO NUEVO</a:t>
          </a:r>
          <a:endParaRPr lang="es-CL" sz="1500" kern="1200" dirty="0"/>
        </a:p>
      </dsp:txBody>
      <dsp:txXfrm>
        <a:off x="2550221" y="633733"/>
        <a:ext cx="1300598" cy="716030"/>
      </dsp:txXfrm>
    </dsp:sp>
    <dsp:sp modelId="{A4CC71A5-B9D8-4ED8-8425-ED67395A1A39}">
      <dsp:nvSpPr>
        <dsp:cNvPr id="0" name=""/>
        <dsp:cNvSpPr/>
      </dsp:nvSpPr>
      <dsp:spPr>
        <a:xfrm flipH="1">
          <a:off x="2952610" y="1699780"/>
          <a:ext cx="429360" cy="63010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98D16-2A78-4EED-8ED8-FF76487A24A5}">
      <dsp:nvSpPr>
        <dsp:cNvPr id="0" name=""/>
        <dsp:cNvSpPr/>
      </dsp:nvSpPr>
      <dsp:spPr>
        <a:xfrm>
          <a:off x="2304255" y="2520279"/>
          <a:ext cx="1660343" cy="10126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DESAFIO</a:t>
          </a:r>
          <a:endParaRPr lang="es-CL" sz="1500" kern="1200" dirty="0"/>
        </a:p>
      </dsp:txBody>
      <dsp:txXfrm>
        <a:off x="2547407" y="2668574"/>
        <a:ext cx="1174039" cy="716030"/>
      </dsp:txXfrm>
    </dsp:sp>
    <dsp:sp modelId="{5F8470E6-1B5E-413C-B137-3E4CA51A0788}">
      <dsp:nvSpPr>
        <dsp:cNvPr id="0" name=""/>
        <dsp:cNvSpPr/>
      </dsp:nvSpPr>
      <dsp:spPr>
        <a:xfrm rot="10800000">
          <a:off x="5452426" y="1750453"/>
          <a:ext cx="531360" cy="199934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33F4-1022-465E-880D-2F891EF2CCD7}">
      <dsp:nvSpPr>
        <dsp:cNvPr id="0" name=""/>
        <dsp:cNvSpPr/>
      </dsp:nvSpPr>
      <dsp:spPr>
        <a:xfrm>
          <a:off x="5203130" y="2534971"/>
          <a:ext cx="1012620" cy="10126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HAGO LA TAREA</a:t>
          </a:r>
          <a:endParaRPr lang="es-CL" sz="1500" kern="1200" dirty="0"/>
        </a:p>
      </dsp:txBody>
      <dsp:txXfrm>
        <a:off x="5351425" y="2683266"/>
        <a:ext cx="716030" cy="716030"/>
      </dsp:txXfrm>
    </dsp:sp>
    <dsp:sp modelId="{F89C3374-D262-4CEC-B327-FEACA986CBD1}">
      <dsp:nvSpPr>
        <dsp:cNvPr id="0" name=""/>
        <dsp:cNvSpPr/>
      </dsp:nvSpPr>
      <dsp:spPr>
        <a:xfrm rot="5400000">
          <a:off x="6623591" y="2941314"/>
          <a:ext cx="531360" cy="19993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0F9F-324C-4EF7-9C52-492AAC9A0DBC}">
      <dsp:nvSpPr>
        <dsp:cNvPr id="0" name=""/>
        <dsp:cNvSpPr/>
      </dsp:nvSpPr>
      <dsp:spPr>
        <a:xfrm>
          <a:off x="7551474" y="2534971"/>
          <a:ext cx="1012620" cy="10126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REALIZO EL CIERRE</a:t>
          </a:r>
          <a:endParaRPr lang="es-CL" sz="1500" kern="1200" dirty="0"/>
        </a:p>
      </dsp:txBody>
      <dsp:txXfrm>
        <a:off x="7699769" y="2683266"/>
        <a:ext cx="716030" cy="716030"/>
      </dsp:txXfrm>
    </dsp:sp>
    <dsp:sp modelId="{B0B448E9-4C76-4851-B644-F257D47FE94A}">
      <dsp:nvSpPr>
        <dsp:cNvPr id="0" name=""/>
        <dsp:cNvSpPr/>
      </dsp:nvSpPr>
      <dsp:spPr>
        <a:xfrm>
          <a:off x="7792104" y="2037277"/>
          <a:ext cx="531360" cy="19993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075CC-B0F2-4FD9-956F-6A96BFF9DB9B}">
      <dsp:nvSpPr>
        <dsp:cNvPr id="0" name=""/>
        <dsp:cNvSpPr/>
      </dsp:nvSpPr>
      <dsp:spPr>
        <a:xfrm>
          <a:off x="7298699" y="232663"/>
          <a:ext cx="1518172" cy="1518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ENVIO EL TICKET</a:t>
          </a:r>
          <a:endParaRPr lang="es-CL" sz="2000" kern="1200" dirty="0"/>
        </a:p>
      </dsp:txBody>
      <dsp:txXfrm>
        <a:off x="7521030" y="454994"/>
        <a:ext cx="1073510" cy="1073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7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22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87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10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48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4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54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3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92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13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3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40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18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8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89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7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91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2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65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46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43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0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4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80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06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9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94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44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62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53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4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0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15/08/2020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1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microsoft.com/office/2007/relationships/hdphoto" Target="../media/hdphoto1.wd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Martes 18 de Agosto</a:t>
            </a:r>
            <a:br>
              <a:rPr lang="es-CL" sz="2800" dirty="0" smtClean="0"/>
            </a:br>
            <a:r>
              <a:rPr lang="es-CL" sz="2800" dirty="0" smtClean="0"/>
              <a:t>CURSO: 5° Básico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55576" y="447922"/>
            <a:ext cx="6264696" cy="8208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172740"/>
            <a:ext cx="7452320" cy="1330408"/>
          </a:xfrm>
        </p:spPr>
        <p:txBody>
          <a:bodyPr>
            <a:normAutofit/>
          </a:bodyPr>
          <a:lstStyle/>
          <a:p>
            <a:r>
              <a:rPr lang="es-CL" sz="3600" dirty="0" smtClean="0"/>
              <a:t>Recordemos la estrategia </a:t>
            </a:r>
            <a:r>
              <a:rPr lang="es-CL" sz="3600" b="1" dirty="0" smtClean="0"/>
              <a:t>MORA</a:t>
            </a:r>
            <a:endParaRPr lang="es-CL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9" y="1916832"/>
            <a:ext cx="29416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856984" y="2352362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s-CL" sz="2000" b="1" dirty="0" smtClean="0">
                <a:latin typeface="Century Gothic" pitchFamily="34" charset="0"/>
              </a:rPr>
              <a:t>arcar la pregunta</a:t>
            </a:r>
          </a:p>
          <a:p>
            <a:r>
              <a:rPr lang="es-CL" sz="3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s-CL" sz="2000" b="1" dirty="0" smtClean="0">
                <a:latin typeface="Century Gothic" pitchFamily="34" charset="0"/>
              </a:rPr>
              <a:t>rganizar mi trabajo </a:t>
            </a:r>
          </a:p>
          <a:p>
            <a:r>
              <a:rPr lang="es-CL" sz="3600" b="1" dirty="0" smtClean="0"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s-CL" sz="2000" b="1" dirty="0" smtClean="0">
                <a:latin typeface="Century Gothic" pitchFamily="34" charset="0"/>
              </a:rPr>
              <a:t>esuelvo muestro mi trabajo </a:t>
            </a:r>
          </a:p>
          <a:p>
            <a:r>
              <a:rPr lang="es-CL" sz="36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s-CL" sz="2000" b="1" dirty="0" smtClean="0">
                <a:latin typeface="Century Gothic" pitchFamily="34" charset="0"/>
              </a:rPr>
              <a:t>notar la respuesta</a:t>
            </a:r>
          </a:p>
          <a:p>
            <a:endParaRPr lang="es-CL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15" y="2132856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" y="4602162"/>
            <a:ext cx="91440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 smtClean="0"/>
              <a:t>Recuerda aplicar método MORA 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78858"/>
              </p:ext>
            </p:extLst>
          </p:nvPr>
        </p:nvGraphicFramePr>
        <p:xfrm>
          <a:off x="683568" y="1628800"/>
          <a:ext cx="7776864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Irma está haciendo pulseras de macramé. Tiene 102 metros y para cada pulsera usa 4 metros ¿Cuántas pulseras puede hacer?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T (Total): 102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E (elementos):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G (grupos)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0120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6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 smtClean="0"/>
              <a:t>Recuerda aplicar método MORA 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30843"/>
              </p:ext>
            </p:extLst>
          </p:nvPr>
        </p:nvGraphicFramePr>
        <p:xfrm>
          <a:off x="683568" y="1628800"/>
          <a:ext cx="7776864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Irma está haciendo pulseras de macramé. Tiene 102 metros y para cada pulsera usa 4 metros ¿Cuántas pulseras puede hacer?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T (Total): 102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E (elementos):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G (grupos)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0120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47024" r="32904" b="19445"/>
          <a:stretch/>
        </p:blipFill>
        <p:spPr bwMode="auto">
          <a:xfrm>
            <a:off x="5074794" y="3284984"/>
            <a:ext cx="2678945" cy="164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 smtClean="0"/>
              <a:t>Recuerda aplicar método MORA 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4486"/>
              </p:ext>
            </p:extLst>
          </p:nvPr>
        </p:nvGraphicFramePr>
        <p:xfrm>
          <a:off x="683568" y="1628800"/>
          <a:ext cx="7776864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Irma está haciendo pulseras de macramé. Tiene 102 metros y para cada pulsera usa 4 metros ¿Cuántas pulseras puede hacer?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T (Total): 102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E (elementos):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G (grupos)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0120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6" t="45233" r="34286" b="18053"/>
          <a:stretch/>
        </p:blipFill>
        <p:spPr bwMode="auto">
          <a:xfrm>
            <a:off x="5148064" y="3291734"/>
            <a:ext cx="2741502" cy="186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3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7544" y="122086"/>
            <a:ext cx="66247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8423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Resolución de problemas:</a:t>
            </a:r>
            <a:br>
              <a:rPr lang="es-CL" dirty="0" smtClean="0"/>
            </a:br>
            <a:r>
              <a:rPr lang="es-CL" sz="3600" i="1" dirty="0" smtClean="0"/>
              <a:t>Recuerda aplicar método MORA </a:t>
            </a:r>
            <a:endParaRPr lang="es-CL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19597"/>
              </p:ext>
            </p:extLst>
          </p:nvPr>
        </p:nvGraphicFramePr>
        <p:xfrm>
          <a:off x="683568" y="1628800"/>
          <a:ext cx="7776864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4824536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Irma está haciendo pulseras de macramé. Tiene 102 metros y para cada pulsera usa 4 metros ¿Cuántas pulseras puede hacer?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T (Total): 102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E (elementos):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G (grupos)</a:t>
                      </a:r>
                      <a:endParaRPr lang="es-CL" sz="4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Puede hacer 25 pulseras</a:t>
                      </a:r>
                      <a:endParaRPr lang="es-CL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52" y="5166185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6" t="45233" r="34286" b="18053"/>
          <a:stretch/>
        </p:blipFill>
        <p:spPr bwMode="auto">
          <a:xfrm>
            <a:off x="4139952" y="3291734"/>
            <a:ext cx="2741502" cy="186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6" t="48214" r="9642" b="22024"/>
          <a:stretch/>
        </p:blipFill>
        <p:spPr bwMode="auto">
          <a:xfrm>
            <a:off x="6881454" y="3528680"/>
            <a:ext cx="1512168" cy="13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89098"/>
              </p:ext>
            </p:extLst>
          </p:nvPr>
        </p:nvGraphicFramePr>
        <p:xfrm>
          <a:off x="395536" y="1630680"/>
          <a:ext cx="7776864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Julián está guardando botellas en cajas, para poder transportarlas. En cada caja caben 4 botellas, y todas las botellas deben ser transportadas en una caja. Si tiene 102 botellas. ¿Cuántas cajas necesita?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s-CL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CL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CL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87624" y="116632"/>
            <a:ext cx="5688632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Ahora tú: Resolución de problemas</a:t>
            </a:r>
            <a:endParaRPr lang="es-CL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9715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54272"/>
              </p:ext>
            </p:extLst>
          </p:nvPr>
        </p:nvGraphicFramePr>
        <p:xfrm>
          <a:off x="395536" y="1630680"/>
          <a:ext cx="8424936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4536504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Julián está guardando botellas en cajas, para poder transportarlas. En cada caja caben 4 botellas, y todas las botellas deben ser transportadas en una caja. Si tiene 102 botellas. ¿Cuántas cajas necesita?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T </a:t>
                      </a:r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(Total): 102 botellas</a:t>
                      </a:r>
                      <a:endParaRPr lang="es-CL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E (elementos):</a:t>
                      </a:r>
                      <a:r>
                        <a:rPr lang="es-CL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4 botellas</a:t>
                      </a:r>
                      <a:endParaRPr lang="es-CL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G (grupos): ?</a:t>
                      </a:r>
                      <a:endParaRPr lang="es-CL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Necesita 26 cajas</a:t>
                      </a:r>
                      <a:endParaRPr lang="es-CL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87624" y="332656"/>
            <a:ext cx="568863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Revisemos</a:t>
            </a:r>
            <a:endParaRPr lang="es-CL" sz="3600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8" t="45832" r="34815" b="16469"/>
          <a:stretch/>
        </p:blipFill>
        <p:spPr bwMode="auto">
          <a:xfrm>
            <a:off x="4681353" y="3645024"/>
            <a:ext cx="22955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9" t="49828" r="8080" b="22818"/>
          <a:stretch/>
        </p:blipFill>
        <p:spPr bwMode="auto">
          <a:xfrm>
            <a:off x="6976853" y="3789040"/>
            <a:ext cx="1620688" cy="115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36153"/>
              </p:ext>
            </p:extLst>
          </p:nvPr>
        </p:nvGraphicFramePr>
        <p:xfrm>
          <a:off x="395536" y="1630680"/>
          <a:ext cx="777686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Anita está repartiendo dulces entre sus 4 amigos, si tiene 102, y quiere repartirle la misma cantidad a cada uno ¿Cuántos dulces le sobrarán?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s-CL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CL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CL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87624" y="116632"/>
            <a:ext cx="5688632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Ahora tú: Resolución de problemas</a:t>
            </a:r>
            <a:endParaRPr lang="es-CL" sz="3600" dirty="0"/>
          </a:p>
        </p:txBody>
      </p:sp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16764"/>
              </p:ext>
            </p:extLst>
          </p:nvPr>
        </p:nvGraphicFramePr>
        <p:xfrm>
          <a:off x="395536" y="1630680"/>
          <a:ext cx="8568952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4680520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800" b="0" baseline="0" dirty="0" smtClean="0">
                          <a:solidFill>
                            <a:schemeClr val="tx1"/>
                          </a:solidFill>
                        </a:rPr>
                        <a:t>Anita está repartiendo dulces entre sus 4 amigos, si tiene 102, y quiere repartirle la misma cantidad a cada uno ¿Cuántos dulces le sobrarán?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T: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102 DULCES</a:t>
                      </a:r>
                    </a:p>
                    <a:p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        G: 4 AMIGOS</a:t>
                      </a:r>
                    </a:p>
                    <a:p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        T: ?</a:t>
                      </a:r>
                    </a:p>
                    <a:p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        Resto: ?</a:t>
                      </a:r>
                      <a:endParaRPr lang="es-CL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sobrarán 2 dulces</a:t>
                      </a:r>
                      <a:endParaRPr lang="es-CL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87624" y="332656"/>
            <a:ext cx="568863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Revisemos:</a:t>
            </a:r>
            <a:endParaRPr lang="es-CL" sz="3600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3" t="45437" r="34815" b="17063"/>
          <a:stretch/>
        </p:blipFill>
        <p:spPr bwMode="auto">
          <a:xfrm>
            <a:off x="4733213" y="3284984"/>
            <a:ext cx="2245094" cy="162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4" t="48031" r="8837" b="21677"/>
          <a:stretch/>
        </p:blipFill>
        <p:spPr bwMode="auto">
          <a:xfrm>
            <a:off x="7009140" y="3337541"/>
            <a:ext cx="1811331" cy="13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7460" r="5738" b="10317"/>
          <a:stretch/>
        </p:blipFill>
        <p:spPr bwMode="auto">
          <a:xfrm>
            <a:off x="219810" y="1052736"/>
            <a:ext cx="8790894" cy="413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2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47385"/>
              </p:ext>
            </p:extLst>
          </p:nvPr>
        </p:nvGraphicFramePr>
        <p:xfrm>
          <a:off x="467544" y="1052736"/>
          <a:ext cx="8424936" cy="4876694"/>
        </p:xfrm>
        <a:graphic>
          <a:graphicData uri="http://schemas.openxmlformats.org/drawingml/2006/table">
            <a:tbl>
              <a:tblPr firstRow="1" firstCol="1" bandRow="1"/>
              <a:tblGrid>
                <a:gridCol w="2666763"/>
                <a:gridCol w="5758173"/>
              </a:tblGrid>
              <a:tr h="250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5to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4. Demostrar que comprenden la división con dividendos de tres dígitos y divisores de un dígito: • interpretando el resto • resolviendo problemas rutinarios y no rutinarios que impliquen 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Modelan la división como el proceso de reparto equitativo,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usando bloques de base diez, y registran los resultados de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manera simbólica. (79% de logro)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b="1" dirty="0" smtClean="0"/>
                        <a:t>› Explican el resto de una división en términos del contexto. (37% de logro)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Resuelven un problema no rutinario de división en contexto,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usando el algoritmo y registrando el proceso. (83% de logro)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División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6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indicadores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menos logrados 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evaluación: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Identificar el resto de una división y su interpretación o significado en problemas matemáticos.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31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22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93632" cy="514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400164" y="269482"/>
            <a:ext cx="4248472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CERREMOS NUESTRA CLASE</a:t>
            </a:r>
            <a:endParaRPr lang="es-CL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26" y="15989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5°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76057" y="5589240"/>
            <a:ext cx="4067944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Enviar fotografía de este ticket de salida al: 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0529"/>
              </p:ext>
            </p:extLst>
          </p:nvPr>
        </p:nvGraphicFramePr>
        <p:xfrm>
          <a:off x="467544" y="2204864"/>
          <a:ext cx="7776864" cy="3060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1800" b="1" baseline="0" dirty="0" smtClean="0">
                          <a:solidFill>
                            <a:schemeClr val="tx1"/>
                          </a:solidFill>
                        </a:rPr>
                        <a:t>Ricardo está comprando jugos para una convivencia que harán en el nivel. Si cada botella de jugo alcanza para 5 vasos y tiene calculado un vaso por persona. ¿Cuántas botellas debe comprar si a la convivencia asisten 128 personas?</a:t>
                      </a:r>
                      <a:endParaRPr lang="es-CL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3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003">
            <a:off x="-239762" y="-230024"/>
            <a:ext cx="1465438" cy="14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76828"/>
              </p:ext>
            </p:extLst>
          </p:nvPr>
        </p:nvGraphicFramePr>
        <p:xfrm>
          <a:off x="518740" y="764704"/>
          <a:ext cx="8028384" cy="27857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192"/>
                <a:gridCol w="4014192"/>
              </a:tblGrid>
              <a:tr h="7740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2) </a:t>
                      </a: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1800" b="1" baseline="0" dirty="0" smtClean="0">
                          <a:solidFill>
                            <a:schemeClr val="tx1"/>
                          </a:solidFill>
                        </a:rPr>
                        <a:t>Carlos está repartiendo cartas para un juego en el que cada jugador comienza con la misma cantidad de cartas. Si son 5 jugadores y el mazo tiene 52 cartas. ¿Cuántas cartas no se repartirán?</a:t>
                      </a:r>
                      <a:endParaRPr lang="es-CL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71025"/>
              </p:ext>
            </p:extLst>
          </p:nvPr>
        </p:nvGraphicFramePr>
        <p:xfrm>
          <a:off x="492957" y="3789040"/>
          <a:ext cx="8028384" cy="2638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4192"/>
                <a:gridCol w="4014192"/>
              </a:tblGrid>
              <a:tr h="77408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3) </a:t>
                      </a:r>
                      <a:r>
                        <a:rPr lang="es-ES" sz="4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</a:t>
                      </a:r>
                      <a:r>
                        <a:rPr lang="es-ES" sz="3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: </a:t>
                      </a:r>
                      <a:r>
                        <a:rPr lang="es-ES" sz="18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Un curso de 46 alumnos  ira de paseo al</a:t>
                      </a:r>
                      <a:r>
                        <a:rPr lang="es-ES" sz="1800" b="1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zoológico</a:t>
                      </a:r>
                      <a:r>
                        <a:rPr lang="es-ES" sz="18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, para esto se deben contratar buses  Si en cada bus caben 20 alumnos ¿Cuántos buses necesitan?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686">
                <a:tc gridSpan="2">
                  <a:txBody>
                    <a:bodyPr/>
                    <a:lstStyle/>
                    <a:p>
                      <a:r>
                        <a:rPr lang="es-CL" sz="4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5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" y="0"/>
            <a:ext cx="9054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55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 smtClean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323528" y="119675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Niños en pijama de caricatura - Imagu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 b="7003"/>
          <a:stretch/>
        </p:blipFill>
        <p:spPr bwMode="auto">
          <a:xfrm>
            <a:off x="2034963" y="1477046"/>
            <a:ext cx="1584176" cy="11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ranja diagonal"/>
          <p:cNvSpPr/>
          <p:nvPr/>
        </p:nvSpPr>
        <p:spPr>
          <a:xfrm>
            <a:off x="2106971" y="2073387"/>
            <a:ext cx="1440160" cy="432049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77046"/>
            <a:ext cx="1653120" cy="165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334414" y="4992735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1187624" y="5166519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prstClr val="white"/>
                </a:solidFill>
              </a:rPr>
              <a:t>Activo micrófono solo cuando quiero decir algo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95935"/>
            <a:ext cx="1666266" cy="16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39407" y="3839524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54" y="3409358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39104" r="51254" b="33022"/>
          <a:stretch/>
        </p:blipFill>
        <p:spPr bwMode="auto">
          <a:xfrm>
            <a:off x="355993" y="3135350"/>
            <a:ext cx="3263145" cy="169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2882849" y="5204706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77194"/>
            <a:ext cx="2148826" cy="160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09" y="1132291"/>
            <a:ext cx="16002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3547131" y="2289411"/>
            <a:ext cx="448805" cy="2160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7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9"/>
          <a:stretch/>
        </p:blipFill>
        <p:spPr bwMode="auto">
          <a:xfrm>
            <a:off x="7020272" y="-14413"/>
            <a:ext cx="2123728" cy="277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23950" t="24471" r="24413" b="60423"/>
          <a:stretch/>
        </p:blipFill>
        <p:spPr bwMode="auto">
          <a:xfrm>
            <a:off x="323528" y="327484"/>
            <a:ext cx="7308304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es-CL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C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es-C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es-C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409627"/>
              </p:ext>
            </p:extLst>
          </p:nvPr>
        </p:nvGraphicFramePr>
        <p:xfrm>
          <a:off x="323528" y="2708920"/>
          <a:ext cx="8820472" cy="394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2179167" y="2246839"/>
            <a:ext cx="4392488" cy="5812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RUTA DE TRABAJO </a:t>
            </a:r>
            <a:endParaRPr lang="es-C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2"/>
          <a:stretch/>
        </p:blipFill>
        <p:spPr bwMode="auto">
          <a:xfrm>
            <a:off x="107504" y="3594100"/>
            <a:ext cx="9144000" cy="304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1556792"/>
            <a:ext cx="8856984" cy="2037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Retroalimentar indicadores menos logrados en evaluación: Identificar el resto de una división y su interpretación o significado en problemas matemáticos</a:t>
            </a:r>
            <a:r>
              <a:rPr lang="es-CL" sz="2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  <a:endParaRPr lang="es-ES_tradnl" sz="2800" dirty="0" smtClean="0">
              <a:solidFill>
                <a:prstClr val="white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s-CL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6"/>
            <a:ext cx="9144000" cy="655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608512" cy="128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19872" y="304761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CALCULO MENTAL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195736" y="3717032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8+2:</a:t>
            </a:r>
          </a:p>
          <a:p>
            <a:r>
              <a:rPr lang="es-CL" b="1" dirty="0" smtClean="0"/>
              <a:t>20-5:</a:t>
            </a:r>
          </a:p>
          <a:p>
            <a:r>
              <a:rPr lang="es-CL" b="1" dirty="0" smtClean="0"/>
              <a:t>5X5:</a:t>
            </a:r>
          </a:p>
          <a:p>
            <a:r>
              <a:rPr lang="es-CL" b="1" dirty="0" smtClean="0"/>
              <a:t>20:10</a:t>
            </a:r>
          </a:p>
          <a:p>
            <a:r>
              <a:rPr lang="es-CL" b="1" dirty="0" smtClean="0"/>
              <a:t>50+25:</a:t>
            </a:r>
          </a:p>
          <a:p>
            <a:r>
              <a:rPr lang="es-CL" b="1" dirty="0" smtClean="0"/>
              <a:t>200-200</a:t>
            </a:r>
          </a:p>
          <a:p>
            <a:r>
              <a:rPr lang="es-CL" b="1" dirty="0" smtClean="0"/>
              <a:t>8X5</a:t>
            </a:r>
          </a:p>
          <a:p>
            <a:r>
              <a:rPr lang="es-CL" b="1" dirty="0" smtClean="0"/>
              <a:t>8:4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694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447922"/>
            <a:ext cx="691276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11" y="289531"/>
            <a:ext cx="8229600" cy="114300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Activando nuestros conocimientos previos</a:t>
            </a:r>
            <a:endParaRPr lang="es-CL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76704" y="2658233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características una división?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¿Cuándo una división es inexacta?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¿Por qué es importante analizar un problema?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interpretar el resto? ¿Por qué será importante?</a:t>
            </a:r>
          </a:p>
          <a:p>
            <a:pPr marL="342900" indent="-342900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700808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8953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Nube"/>
          <p:cNvSpPr/>
          <p:nvPr/>
        </p:nvSpPr>
        <p:spPr>
          <a:xfrm>
            <a:off x="3419872" y="3705128"/>
            <a:ext cx="5256584" cy="252028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611559" y="116632"/>
            <a:ext cx="354455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Recordemos:</a:t>
            </a:r>
            <a:endParaRPr lang="es-CL" sz="2800" dirty="0"/>
          </a:p>
        </p:txBody>
      </p:sp>
      <p:sp>
        <p:nvSpPr>
          <p:cNvPr id="5" name="4 Rectángulo"/>
          <p:cNvSpPr/>
          <p:nvPr/>
        </p:nvSpPr>
        <p:spPr>
          <a:xfrm>
            <a:off x="4151604" y="4365104"/>
            <a:ext cx="402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/>
              <a:t>¿</a:t>
            </a:r>
            <a:r>
              <a:rPr lang="es-CL" b="1" dirty="0"/>
              <a:t>Qué es</a:t>
            </a:r>
            <a:r>
              <a:rPr lang="es-CL" dirty="0"/>
              <a:t> el residuo o </a:t>
            </a:r>
            <a:r>
              <a:rPr lang="es-CL" b="1" dirty="0"/>
              <a:t>resto de la división</a:t>
            </a:r>
            <a:r>
              <a:rPr lang="es-CL" dirty="0"/>
              <a:t>? ... Se denomina </a:t>
            </a:r>
            <a:r>
              <a:rPr lang="es-CL" b="1" dirty="0"/>
              <a:t>resto</a:t>
            </a:r>
            <a:r>
              <a:rPr lang="es-CL" dirty="0"/>
              <a:t> o residuo al número que queda después de haber dividido un número no divisible.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980728"/>
            <a:ext cx="41587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essons - Tes T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16" y="1680172"/>
            <a:ext cx="2695788" cy="14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47" y="13826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" y="4943029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0929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1008</Words>
  <Application>Microsoft Office PowerPoint</Application>
  <PresentationFormat>Presentación en pantalla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Tema de Office</vt:lpstr>
      <vt:lpstr>1_Tema de Office</vt:lpstr>
      <vt:lpstr>2_Tema de Office</vt:lpstr>
      <vt:lpstr>3_Tema de Office</vt:lpstr>
      <vt:lpstr>Forma de onda</vt:lpstr>
      <vt:lpstr>PLANIFICACIÓN  PARA CLASES VIRTUALES SEMANA N°21 FECHA : Martes 18 de Agosto CURSO: 5° Básico</vt:lpstr>
      <vt:lpstr>Presentación de PowerPoint</vt:lpstr>
      <vt:lpstr>Recomendaciones y reglas clases virtuales</vt:lpstr>
      <vt:lpstr>Importante:</vt:lpstr>
      <vt:lpstr>Presentación de PowerPoint</vt:lpstr>
      <vt:lpstr>OBJETIVO DE LA CLASE</vt:lpstr>
      <vt:lpstr>Presentación de PowerPoint</vt:lpstr>
      <vt:lpstr>Activando nuestros conocimientos previos</vt:lpstr>
      <vt:lpstr>Presentación de PowerPoint</vt:lpstr>
      <vt:lpstr>Recordemos la estrategia MORA</vt:lpstr>
      <vt:lpstr>Resolución de problemas: Recuerda aplicar método MORA </vt:lpstr>
      <vt:lpstr>Resolución de problemas: Recuerda aplicar método MORA </vt:lpstr>
      <vt:lpstr>Resolución de problemas: Recuerda aplicar método MORA </vt:lpstr>
      <vt:lpstr>Resolución de problemas: Recuerda aplicar método MORA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90</cp:revision>
  <dcterms:created xsi:type="dcterms:W3CDTF">2020-07-06T03:06:52Z</dcterms:created>
  <dcterms:modified xsi:type="dcterms:W3CDTF">2020-08-16T02:26:32Z</dcterms:modified>
</cp:coreProperties>
</file>