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95" r:id="rId4"/>
    <p:sldId id="294" r:id="rId5"/>
    <p:sldId id="304" r:id="rId6"/>
    <p:sldId id="300" r:id="rId7"/>
    <p:sldId id="301" r:id="rId8"/>
    <p:sldId id="297" r:id="rId9"/>
    <p:sldId id="30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dyY9goMCl7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ShDbOVfDyl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2CJmD3zMY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N°21</a:t>
            </a:r>
            <a:br>
              <a:rPr lang="es-CL" sz="2800" dirty="0"/>
            </a:br>
            <a:r>
              <a:rPr lang="es-CL" sz="2800" dirty="0"/>
              <a:t>FECHA : 17 AL 21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42424"/>
              </p:ext>
            </p:extLst>
          </p:nvPr>
        </p:nvGraphicFramePr>
        <p:xfrm>
          <a:off x="467544" y="1196752"/>
          <a:ext cx="8136904" cy="487235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a más voces y tocar instrumentos de percusión,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otros)..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y tocan música de origen e influencia americana.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adoptando una postura sin tensiones y cuidando la emisión de la voz (respiración, modulación y uso de resonadores).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Canciones de influencia americana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y cantar canciones de influencia americana. Cuidando emisión y modulación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</a:t>
            </a:r>
          </a:p>
          <a:p>
            <a:endParaRPr lang="es-ES" dirty="0"/>
          </a:p>
          <a:p>
            <a:r>
              <a:rPr lang="es-ES" dirty="0"/>
              <a:t>a.  ¿Qué significa un </a:t>
            </a:r>
            <a:r>
              <a:rPr lang="es-ES" dirty="0" err="1"/>
              <a:t>canticuentos</a:t>
            </a:r>
            <a:r>
              <a:rPr lang="es-ES" dirty="0"/>
              <a:t> </a:t>
            </a:r>
            <a:r>
              <a:rPr lang="es-ES" dirty="0" smtClean="0"/>
              <a:t>? </a:t>
            </a:r>
            <a:r>
              <a:rPr lang="es-ES" dirty="0"/>
              <a:t>:</a:t>
            </a:r>
          </a:p>
          <a:p>
            <a:r>
              <a:rPr lang="es-ES" dirty="0"/>
              <a:t>b. Observen la siguiente imagen y  escuchen la siguiente canción 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 </a:t>
            </a:r>
            <a:r>
              <a:rPr lang="es-ES" dirty="0"/>
              <a:t> </a:t>
            </a:r>
            <a:r>
              <a:rPr lang="es-ES" dirty="0">
                <a:hlinkClick r:id="rId4"/>
              </a:rPr>
              <a:t>https://www.youtube.com/watch?v=dyY9goMCl7Y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7355E08-CFE3-4F8B-9B78-16DC87A18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429000"/>
            <a:ext cx="633670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</a:t>
            </a:r>
            <a:r>
              <a:rPr lang="es-CL" dirty="0" smtClean="0"/>
              <a:t>el </a:t>
            </a:r>
            <a:r>
              <a:rPr lang="es-CL" dirty="0"/>
              <a:t>siguiente video :</a:t>
            </a:r>
            <a:r>
              <a:rPr lang="es-ES" dirty="0"/>
              <a:t>LATINOAMERICA 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Países, capitales y  banderas</a:t>
            </a:r>
            <a:endParaRPr lang="es-CL" dirty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https://www.youtube.com/watch?v=ShDbOVfDylc</a:t>
            </a:r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</a:t>
            </a:r>
            <a:r>
              <a:rPr lang="es-ES" dirty="0" smtClean="0"/>
              <a:t>preguntas guiadas por el docente</a:t>
            </a:r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83E60C-D76D-4822-A533-EDF8D3595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24944"/>
            <a:ext cx="7931224" cy="34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</a:t>
            </a:r>
            <a:r>
              <a:rPr lang="es-ES_tradn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aprenden la Canción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Folklórica 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Brasileña  “ Samba lele”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https://www.youtube.com/watch?v=62CJmD3zMYs</a:t>
            </a:r>
            <a:endParaRPr lang="es-ES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Cantan y tocan música de origen e influencia americana.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con naturalidad, adoptando una postura sin tensiones y cuidando la emisión de la voz (respiración, modulación y uso de resonadores)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 </a:t>
            </a:r>
            <a:endParaRPr lang="es-CL" sz="2000" dirty="0"/>
          </a:p>
          <a:p>
            <a:endParaRPr lang="es-CL" sz="2000" dirty="0"/>
          </a:p>
          <a:p>
            <a:r>
              <a:rPr lang="es-CL" sz="2000" dirty="0" smtClean="0"/>
              <a:t>1.-</a:t>
            </a:r>
            <a:r>
              <a:rPr lang="es-CL" sz="2000" dirty="0" smtClean="0"/>
              <a:t>) Enviar audio cantando  </a:t>
            </a:r>
            <a:r>
              <a:rPr lang="es-CL" sz="2000" dirty="0"/>
              <a:t>la canción  Brasileña  “ Samba Lele”</a:t>
            </a:r>
          </a:p>
          <a:p>
            <a:endParaRPr lang="es-CL" sz="2000" dirty="0"/>
          </a:p>
          <a:p>
            <a:r>
              <a:rPr lang="es-CL" sz="2000" dirty="0"/>
              <a:t> </a:t>
            </a:r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60763AE-73DD-4DC7-B0AE-C6C1EB004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821" y="3072698"/>
            <a:ext cx="162167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260647"/>
            <a:ext cx="496855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RÚBRICA   EVALUACIÓN  </a:t>
            </a:r>
            <a:r>
              <a:rPr lang="es-CL">
                <a:solidFill>
                  <a:schemeClr val="tx1"/>
                </a:solidFill>
              </a:rPr>
              <a:t>SEMANA 21 </a:t>
            </a:r>
            <a:r>
              <a:rPr lang="es-CL" dirty="0">
                <a:solidFill>
                  <a:schemeClr val="tx1"/>
                </a:solidFill>
              </a:rPr>
              <a:t>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SAMBA LELE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440</Words>
  <Application>Microsoft Office PowerPoint</Application>
  <PresentationFormat>Presentación en pantalla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N°21 FECHA : 17 AL 21   de agosto </vt:lpstr>
      <vt:lpstr>Presentación de PowerPoint</vt:lpstr>
      <vt:lpstr>Presentación de PowerPoint</vt:lpstr>
      <vt:lpstr>Presentación de PowerPoint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87</cp:revision>
  <dcterms:created xsi:type="dcterms:W3CDTF">2020-07-06T03:06:52Z</dcterms:created>
  <dcterms:modified xsi:type="dcterms:W3CDTF">2020-08-19T01:02:31Z</dcterms:modified>
</cp:coreProperties>
</file>