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8" r:id="rId2"/>
    <p:sldId id="256" r:id="rId3"/>
    <p:sldId id="310" r:id="rId4"/>
    <p:sldId id="304" r:id="rId5"/>
    <p:sldId id="313" r:id="rId6"/>
    <p:sldId id="321" r:id="rId7"/>
    <p:sldId id="320" r:id="rId8"/>
    <p:sldId id="297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dirty="0"/>
            </a:br>
            <a:r>
              <a:rPr lang="es-CL" sz="2800" dirty="0"/>
              <a:t>SEMANA N° 23</a:t>
            </a:r>
            <a:br>
              <a:rPr lang="es-CL" sz="2800" dirty="0"/>
            </a:br>
            <a:r>
              <a:rPr lang="es-CL" sz="2800" dirty="0"/>
              <a:t>FECHA : 02- septiembre-2020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088322"/>
              </p:ext>
            </p:extLst>
          </p:nvPr>
        </p:nvGraphicFramePr>
        <p:xfrm>
          <a:off x="389131" y="332656"/>
          <a:ext cx="8136904" cy="5547810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Visuales</a:t>
                      </a: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5°y 6°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Crear trabajos de arte y diseños a partir de sus propias ideas y de la observación del:</a:t>
                      </a:r>
                      <a:endParaRPr lang="es-CL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es-ES_tradn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cultural:</a:t>
                      </a:r>
                      <a:endParaRPr lang="es-CL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el hombre contemporáneo y la ciudad.</a:t>
                      </a:r>
                      <a:endParaRPr lang="es-CL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entorno artístico:</a:t>
                      </a:r>
                      <a:endParaRPr lang="es-CL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s-ES_tradn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arte contemporáneo.</a:t>
                      </a:r>
                      <a:endParaRPr lang="es-CL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el arte en el espacio público (murales y esculturas) </a:t>
                      </a:r>
                      <a:r>
                        <a:rPr lang="es-ES_tradn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(OA1)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4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Pintan creativamente basados en la observación de pintura contemporánea.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_tradn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Crean pinturas, grabados, arte digital y fotografías usando diferentes materiales, herramientas y procedimientos.</a:t>
                      </a:r>
                      <a:endParaRPr lang="es-CL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•Aplican diferentes tipos de contrastes para expresar sentimientos y emociones por medio de la pintura, el collage y programas de dibujo.</a:t>
                      </a:r>
                    </a:p>
                    <a:p>
                      <a:r>
                        <a:rPr lang="es-ES_tradn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Crean pinturas basándose en sus propias ideas.</a:t>
                      </a:r>
                      <a:endParaRPr lang="es-CL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Crean pinturas, grabados, arte digital y fotografías usando diferentes materiales, herramientas y procedimientos.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Procedimientos de grabado (Monocopia y linografía).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Crear obra de arte basada en el grabado</a:t>
                      </a:r>
                      <a:r>
                        <a:rPr lang="es-CL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(monocopia)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4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 </a:t>
                      </a:r>
                      <a:endParaRPr lang="es-CL" sz="14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¿Qué sabes sobre una monocopia ? </a:t>
            </a:r>
          </a:p>
          <a:p>
            <a:endParaRPr lang="es-CL" sz="2800" dirty="0"/>
          </a:p>
          <a:p>
            <a:r>
              <a:rPr lang="es-CL" sz="2800" dirty="0"/>
              <a:t>¿Conoces alguna obra realizada con monocopia?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Monocopia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709120"/>
          </a:xfrm>
        </p:spPr>
        <p:txBody>
          <a:bodyPr>
            <a:normAutofit fontScale="85000" lnSpcReduction="10000"/>
          </a:bodyPr>
          <a:lstStyle/>
          <a:p>
            <a:r>
              <a:rPr lang="es-CL" dirty="0"/>
              <a:t>La </a:t>
            </a:r>
            <a:r>
              <a:rPr lang="es-CL" b="1" dirty="0"/>
              <a:t>Monocopia</a:t>
            </a:r>
            <a:r>
              <a:rPr lang="es-CL" dirty="0"/>
              <a:t>, también denominada en otros medios </a:t>
            </a:r>
            <a:r>
              <a:rPr lang="es-CL" dirty="0" err="1"/>
              <a:t>monoprint</a:t>
            </a:r>
            <a:r>
              <a:rPr lang="es-CL" dirty="0"/>
              <a:t> (EEUU) o </a:t>
            </a:r>
            <a:r>
              <a:rPr lang="es-CL" dirty="0" err="1"/>
              <a:t>monotipo</a:t>
            </a:r>
            <a:r>
              <a:rPr lang="es-CL" dirty="0"/>
              <a:t>(Europa), es una técnica de escasa difusión en el campo de las Artes Plásticas, siendo un proceso creativo que permite la obtención de imágenes enriquecidas por amplios recursos expresivos y formales.</a:t>
            </a:r>
            <a:endParaRPr lang="es-CL" sz="2800" dirty="0">
              <a:latin typeface="Comic Sans MS" pitchFamily="66" charset="0"/>
            </a:endParaRPr>
          </a:p>
        </p:txBody>
      </p:sp>
      <p:pic>
        <p:nvPicPr>
          <p:cNvPr id="8196" name="Picture 4" descr="Dáctilo - Pintura Para Niños A Partir De 2 Años - No Toxica - $ 650,00 en  Mercado Lib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72816"/>
            <a:ext cx="3095954" cy="404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16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u="sng" dirty="0"/>
              <a:t>EJEMPLO DE MONOCOPIA</a:t>
            </a:r>
          </a:p>
        </p:txBody>
      </p:sp>
      <p:pic>
        <p:nvPicPr>
          <p:cNvPr id="9224" name="Picture 8" descr="Monocopias Instagram posts - Gramho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97" y="177281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Inspiración textil: Monocopia | Macon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472" y="1417638"/>
            <a:ext cx="2952328" cy="442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Picture 12" descr="31 mejores imágenes de ARTE PARA NIÑOS MONOCOPIAS | Arte para niños, Niños,  Ar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899" y="4192307"/>
            <a:ext cx="3279588" cy="239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219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 A CREAR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051437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s-CL" sz="2800" dirty="0"/>
              <a:t>Ahora que ya sabemos como crear una monocopia es momento de crear, para eso debes tener en cuenta lo siguiente: </a:t>
            </a:r>
          </a:p>
          <a:p>
            <a:pPr>
              <a:lnSpc>
                <a:spcPct val="110000"/>
              </a:lnSpc>
            </a:pPr>
            <a:r>
              <a:rPr lang="es-CL" sz="2800" dirty="0"/>
              <a:t>Pinta tu mica con los colores que más te gusten.</a:t>
            </a:r>
          </a:p>
          <a:p>
            <a:pPr>
              <a:lnSpc>
                <a:spcPct val="110000"/>
              </a:lnSpc>
            </a:pPr>
            <a:r>
              <a:rPr lang="es-CL" sz="2800" dirty="0"/>
              <a:t>Dibuja lo que gustes encima de la mica.</a:t>
            </a:r>
          </a:p>
          <a:p>
            <a:pPr>
              <a:lnSpc>
                <a:spcPct val="110000"/>
              </a:lnSpc>
            </a:pPr>
            <a:r>
              <a:rPr lang="es-CL" sz="2800" dirty="0"/>
              <a:t>Coloca la mica sobre el cuaderno sin apretar.</a:t>
            </a:r>
          </a:p>
          <a:p>
            <a:pPr>
              <a:lnSpc>
                <a:spcPct val="110000"/>
              </a:lnSpc>
            </a:pPr>
            <a:r>
              <a:rPr lang="es-CL" sz="2800" dirty="0"/>
              <a:t>Saca la mica con mucho cuidado.</a:t>
            </a:r>
          </a:p>
          <a:p>
            <a:pPr>
              <a:lnSpc>
                <a:spcPct val="110000"/>
              </a:lnSpc>
            </a:pPr>
            <a:r>
              <a:rPr lang="es-CL" sz="2800" dirty="0"/>
              <a:t>Listo para crear otra obra</a:t>
            </a:r>
            <a:r>
              <a:rPr lang="es-CL" dirty="0"/>
              <a:t>.</a:t>
            </a:r>
          </a:p>
        </p:txBody>
      </p:sp>
      <p:pic>
        <p:nvPicPr>
          <p:cNvPr id="7174" name="Picture 6" descr="pintura-imagen-animada-0021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437112"/>
            <a:ext cx="2811527" cy="22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62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Artes Visuales</a:t>
            </a:r>
          </a:p>
          <a:p>
            <a:pPr algn="ctr"/>
            <a:r>
              <a:rPr lang="es-CL" sz="2000" b="1" dirty="0"/>
              <a:t>SEMANA 23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/>
              <a:t>1)¿ Qué ideas tomaste en cuenta al momento de realizar tus monocopias ?</a:t>
            </a:r>
            <a:endParaRPr lang="es-CL" sz="2000" dirty="0"/>
          </a:p>
          <a:p>
            <a:endParaRPr lang="es-CL" sz="2000" b="1" dirty="0"/>
          </a:p>
          <a:p>
            <a:r>
              <a:rPr lang="es-CL" sz="2000" b="1" dirty="0"/>
              <a:t>2) ¿ Qué tienen de especial tus monocopias? </a:t>
            </a:r>
          </a:p>
          <a:p>
            <a:endParaRPr lang="es-CL" sz="2000" b="1" dirty="0"/>
          </a:p>
          <a:p>
            <a:r>
              <a:rPr lang="es-CL" sz="2000" b="1" dirty="0"/>
              <a:t>3) </a:t>
            </a:r>
            <a:r>
              <a:rPr lang="es-CL" b="1" dirty="0"/>
              <a:t>¿Qué quieres expresar con los colores utilizados en tu monocopia?</a:t>
            </a:r>
          </a:p>
          <a:p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5004048" y="5157192"/>
            <a:ext cx="388843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Alicia.cuellar@jean-Piaget.cl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25144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</TotalTime>
  <Words>471</Words>
  <Application>Microsoft Office PowerPoint</Application>
  <PresentationFormat>Presentación en pantalla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Symbol</vt:lpstr>
      <vt:lpstr>Times New Roman</vt:lpstr>
      <vt:lpstr>Tema de Office</vt:lpstr>
      <vt:lpstr>PLANIFICACIÓN  CLASES VIRTUALES SEMANA N° 23 FECHA : 02- septiembre-2020</vt:lpstr>
      <vt:lpstr>Presentación de PowerPoint</vt:lpstr>
      <vt:lpstr>Reglas para una buena clase </vt:lpstr>
      <vt:lpstr>Inicio Activación Conocimientos Previos</vt:lpstr>
      <vt:lpstr>Monocopia</vt:lpstr>
      <vt:lpstr>EJEMPLO DE MONOCOPIA</vt:lpstr>
      <vt:lpstr> A CREAR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Jefe UTP JP</cp:lastModifiedBy>
  <cp:revision>113</cp:revision>
  <dcterms:created xsi:type="dcterms:W3CDTF">2020-07-06T03:06:52Z</dcterms:created>
  <dcterms:modified xsi:type="dcterms:W3CDTF">2020-08-28T13:55:51Z</dcterms:modified>
</cp:coreProperties>
</file>