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98" r:id="rId3"/>
    <p:sldId id="256" r:id="rId4"/>
    <p:sldId id="324" r:id="rId5"/>
    <p:sldId id="295" r:id="rId6"/>
    <p:sldId id="304" r:id="rId7"/>
    <p:sldId id="323" r:id="rId8"/>
    <p:sldId id="300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297" r:id="rId2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 varScale="1">
        <p:scale>
          <a:sx n="74" d="100"/>
          <a:sy n="74" d="100"/>
        </p:scale>
        <p:origin x="12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B537C-D402-466D-8D59-2D0DD8A6FDC3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36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31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66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02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07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6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61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1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87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8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25-08-2020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25-08-2020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4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microsoft.com/office/2007/relationships/hdphoto" Target="../media/hdphoto1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692696"/>
            <a:ext cx="7772400" cy="214014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</a:t>
            </a:r>
            <a:r>
              <a:rPr lang="es-CL" sz="2800" b="1" dirty="0" smtClean="0"/>
              <a:t> CLASES VIRTUALES</a:t>
            </a:r>
            <a:br>
              <a:rPr lang="es-CL" sz="2800" b="1" dirty="0" smtClean="0"/>
            </a:br>
            <a:r>
              <a:rPr lang="es-CL" sz="2800" b="1" dirty="0" smtClean="0"/>
              <a:t>CIENCIAS NATURALES </a:t>
            </a:r>
            <a:br>
              <a:rPr lang="es-CL" sz="2800" b="1" dirty="0" smtClean="0"/>
            </a:br>
            <a:r>
              <a:rPr lang="es-CL" sz="2800" b="1" dirty="0" smtClean="0"/>
              <a:t>5° AÑO BÁSICO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</a:t>
            </a:r>
            <a:r>
              <a:rPr lang="es-CL" sz="2800" dirty="0" smtClean="0"/>
              <a:t>° 23 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 : 02-09-2020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 organismos formados por una sola célula (unicelulares)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536700"/>
            <a:ext cx="3013075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86238"/>
            <a:ext cx="4176713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186238"/>
            <a:ext cx="27368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536700"/>
            <a:ext cx="2670175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5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 por muchas células (multicelulares)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63"/>
            <a:ext cx="2962275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00188"/>
            <a:ext cx="23844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4135438"/>
            <a:ext cx="3349625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1484313"/>
            <a:ext cx="3556000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494213"/>
            <a:ext cx="3040063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4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 organizan las células en los seres multicelulares?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628775"/>
            <a:ext cx="444658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196975"/>
            <a:ext cx="75533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381500"/>
            <a:ext cx="63722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6250" y="53975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tejidos en el cuerpo humano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3352800"/>
            <a:ext cx="2170113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6125"/>
            <a:ext cx="2201862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6597650"/>
            <a:ext cx="981075" cy="11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9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0"/>
            <a:ext cx="840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3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73125"/>
            <a:ext cx="2303463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54038" y="-40876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…y los tejidos ¿Qué forman?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26853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608388"/>
            <a:ext cx="29241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133475"/>
            <a:ext cx="28067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200525"/>
            <a:ext cx="2597150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5086350"/>
            <a:ext cx="2190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6457950"/>
            <a:ext cx="15430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6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692150"/>
            <a:ext cx="28225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506663"/>
            <a:ext cx="3024188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34561" y="-7937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…y los órganos ¿Qué forman?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36675"/>
            <a:ext cx="3336925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28875"/>
            <a:ext cx="227488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781300"/>
            <a:ext cx="2797175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8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1112" y="195886"/>
            <a:ext cx="903605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…y los sistemas de órganos ¿Qué forman?</a:t>
            </a:r>
            <a:endParaRPr lang="es-CL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39850"/>
            <a:ext cx="3754438" cy="545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1214438"/>
            <a:ext cx="39243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0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372906" y="55934"/>
            <a:ext cx="4608512" cy="14342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ASIGNATURA: CIENCIAS NATURALES 5°</a:t>
            </a:r>
          </a:p>
          <a:p>
            <a:pPr algn="ctr"/>
            <a:r>
              <a:rPr lang="es-ES" sz="1400" b="1" dirty="0"/>
              <a:t>IE3: Establecen relaciones simples entre los distintos niveles de organización  de los organismos.</a:t>
            </a:r>
          </a:p>
          <a:p>
            <a:pPr algn="ctr"/>
            <a:r>
              <a:rPr lang="es-CL" sz="2000" b="1" dirty="0" smtClean="0"/>
              <a:t>SEMANA </a:t>
            </a:r>
            <a:r>
              <a:rPr lang="es-CL" sz="2000" b="1" dirty="0" smtClean="0"/>
              <a:t>23</a:t>
            </a:r>
            <a:endParaRPr lang="es-CL" sz="2000" b="1" dirty="0"/>
          </a:p>
        </p:txBody>
      </p:sp>
      <p:sp>
        <p:nvSpPr>
          <p:cNvPr id="3" name="2 Rectángulo redondeado"/>
          <p:cNvSpPr/>
          <p:nvPr/>
        </p:nvSpPr>
        <p:spPr>
          <a:xfrm>
            <a:off x="506358" y="1636850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Nombre: _______________________________________</a:t>
            </a:r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sp>
        <p:nvSpPr>
          <p:cNvPr id="8" name="4 Rectángulo redondeado"/>
          <p:cNvSpPr/>
          <p:nvPr/>
        </p:nvSpPr>
        <p:spPr>
          <a:xfrm>
            <a:off x="3710714" y="5704224"/>
            <a:ext cx="5256584" cy="103714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Enviar fotografía de las respuestas al: </a:t>
            </a:r>
          </a:p>
          <a:p>
            <a:pPr algn="ctr"/>
            <a:r>
              <a:rPr lang="es-CL" dirty="0"/>
              <a:t>C</a:t>
            </a:r>
            <a:r>
              <a:rPr lang="es-CL" dirty="0" smtClean="0"/>
              <a:t>orreo: </a:t>
            </a:r>
            <a:r>
              <a:rPr lang="es-CL" b="1" dirty="0" smtClean="0"/>
              <a:t>adelina.elgueta@colegio-jeanpiaget.cl</a:t>
            </a:r>
          </a:p>
          <a:p>
            <a:pPr algn="ctr"/>
            <a:r>
              <a:rPr lang="es-CL" dirty="0" smtClean="0"/>
              <a:t>Celular</a:t>
            </a:r>
            <a:r>
              <a:rPr lang="es-CL" dirty="0"/>
              <a:t>:  </a:t>
            </a:r>
            <a:r>
              <a:rPr lang="es-CL" b="1" dirty="0"/>
              <a:t>+56933639868</a:t>
            </a:r>
            <a:endParaRPr lang="es-CL" b="1" dirty="0" smtClean="0"/>
          </a:p>
        </p:txBody>
      </p:sp>
      <p:pic>
        <p:nvPicPr>
          <p:cNvPr id="10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23" y="494381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1422" y="2713813"/>
            <a:ext cx="8666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¿Qué forman el conjunto de células en un organismo?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 smtClean="0"/>
          </a:p>
          <a:p>
            <a:pPr marL="342900" indent="-342900">
              <a:buAutoNum type="arabicPeriod"/>
            </a:pPr>
            <a:r>
              <a:rPr lang="es-ES" dirty="0" smtClean="0"/>
              <a:t>¿Por qué es tan importante cuidar nuestro cuerpo en relación a los distintos niveles de organización?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 smtClean="0"/>
          </a:p>
          <a:p>
            <a:pPr marL="342900" indent="-342900">
              <a:buAutoNum type="arabicPeriod"/>
            </a:pPr>
            <a:r>
              <a:rPr lang="es-ES" dirty="0" smtClean="0"/>
              <a:t> Explica la relación que tienen los distintos niveles de organización de los seres vivos</a:t>
            </a:r>
            <a:endParaRPr lang="es-CL" dirty="0"/>
          </a:p>
        </p:txBody>
      </p:sp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1" y="462959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766704"/>
              </p:ext>
            </p:extLst>
          </p:nvPr>
        </p:nvGraphicFramePr>
        <p:xfrm>
          <a:off x="467544" y="1196752"/>
          <a:ext cx="8136904" cy="4202504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360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Ciencias Naturales / 5° Año Básico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Adelina Elgueta</a:t>
                      </a:r>
                      <a:r>
                        <a:rPr lang="es-CL" sz="14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Cornejo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(O</a:t>
                      </a: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1) </a:t>
                      </a: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Reconocer y explicar que los seres vivos están formados por una o más células y que estas se organizan en tejidos, órganos y sistemas.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73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RETROALIMENTACIÓN PARA OA</a:t>
                      </a:r>
                      <a:endParaRPr lang="es-CL" sz="14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IE3: </a:t>
                      </a:r>
                      <a:r>
                        <a:rPr lang="es-ES_tradn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Establecen relaciones simples entre los distintos niveles de organización  de los organismos.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Niveles de </a:t>
                      </a:r>
                      <a:r>
                        <a:rPr lang="es-ES_tradnl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Organización de los seres vivos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Habilidades:</a:t>
                      </a:r>
                      <a:r>
                        <a:rPr lang="es-ES_tradnl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_tradnl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Reconocer - Explicar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Reconocer</a:t>
                      </a:r>
                      <a:r>
                        <a:rPr lang="es-ES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y explicar la relación que se establece entre los distintos niveles de organización de los seres vivos. </a:t>
                      </a:r>
                      <a:endParaRPr lang="es-E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 evaluará a través de TICKET DE SALIDA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IE3: Establecen relaciones simples entre los distintos niveles de organización  de los organismos.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Ciencias Naturales </a:t>
            </a:r>
            <a:endParaRPr lang="es-CL" b="1" dirty="0">
              <a:solidFill>
                <a:prstClr val="black"/>
              </a:solidFill>
            </a:endParaRP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CL" dirty="0" smtClean="0">
                <a:latin typeface="Brush Script MT" panose="03060802040406070304" pitchFamily="66" charset="0"/>
              </a:rPr>
              <a:t>Reglas clases virtuales</a:t>
            </a:r>
            <a:endParaRPr lang="es-CL" dirty="0">
              <a:latin typeface="Brush Script MT" panose="03060802040406070304" pitchFamily="66" charset="0"/>
            </a:endParaRPr>
          </a:p>
        </p:txBody>
      </p:sp>
      <p:sp>
        <p:nvSpPr>
          <p:cNvPr id="6" name="Marcador de contenido 2"/>
          <p:cNvSpPr txBox="1">
            <a:spLocks noGrp="1"/>
          </p:cNvSpPr>
          <p:nvPr>
            <p:ph idx="1"/>
          </p:nvPr>
        </p:nvSpPr>
        <p:spPr>
          <a:xfrm>
            <a:off x="251520" y="1196752"/>
            <a:ext cx="8640960" cy="5661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ush Script MT" panose="03060802040406070304" pitchFamily="66" charset="0"/>
              </a:rPr>
              <a:t>Cuando inicies sesión debes mantener la cámara encendida.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ush Script MT" panose="03060802040406070304" pitchFamily="66" charset="0"/>
              </a:rPr>
              <a:t>Debes mantener el micrófono apagado y sólo activarlo cuando respondas a la lista, te hagan alguna pregunta o tengas alguna duda.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ush Script MT" panose="03060802040406070304" pitchFamily="66" charset="0"/>
              </a:rPr>
              <a:t>Preséntate con vestimenta adecuada para la clase.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ush Script MT" panose="03060802040406070304" pitchFamily="66" charset="0"/>
              </a:rPr>
              <a:t>El chat es sólo para escribir alguna pregunta o duda que tengas.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ush Script MT" panose="03060802040406070304" pitchFamily="66" charset="0"/>
              </a:rPr>
              <a:t>No consumas alimentos mientras estés en clases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rush Script MT" panose="03060802040406070304" pitchFamily="66" charset="0"/>
              </a:rPr>
              <a:t>El apoderado o adulto puede estar a su lado. Pero no debe interrumpir las clases. </a:t>
            </a: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otlight MT Light" panose="0204060206030A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2150" y="204112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Inicio</a:t>
            </a:r>
            <a:br>
              <a:rPr lang="es-CL" dirty="0" smtClean="0"/>
            </a:br>
            <a:r>
              <a:rPr lang="es-CL" dirty="0" smtClean="0"/>
              <a:t>Activación Conocimientos Previos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49" y="314881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35" y="3755080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567225" y="2377636"/>
            <a:ext cx="8168610" cy="122413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Así como nosotros tenemos diferentes sistemas en nuestro organismo ¿Cuál es el sistema principal de las plantas? 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95878" y="404664"/>
            <a:ext cx="7344816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>
                <a:solidFill>
                  <a:schemeClr val="accent1">
                    <a:lumMod val="50000"/>
                  </a:schemeClr>
                </a:solidFill>
              </a:rPr>
              <a:t>Objetivo de la clase: </a:t>
            </a:r>
          </a:p>
        </p:txBody>
      </p:sp>
      <p:sp>
        <p:nvSpPr>
          <p:cNvPr id="5" name="Elipse 4"/>
          <p:cNvSpPr/>
          <p:nvPr/>
        </p:nvSpPr>
        <p:spPr>
          <a:xfrm>
            <a:off x="683568" y="1700808"/>
            <a:ext cx="7344816" cy="30963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2">
                    <a:lumMod val="50000"/>
                  </a:schemeClr>
                </a:solidFill>
              </a:rPr>
              <a:t>Reconocer y explicar la relación que se establece entre los distintos niveles de organización de los seres vivos. </a:t>
            </a:r>
          </a:p>
        </p:txBody>
      </p:sp>
    </p:spTree>
    <p:extLst>
      <p:ext uri="{BB962C8B-B14F-4D97-AF65-F5344CB8AC3E}">
        <p14:creationId xmlns:p14="http://schemas.microsoft.com/office/powerpoint/2010/main" val="400407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Motivación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21649" y="1807875"/>
            <a:ext cx="3960440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Observan video </a:t>
            </a:r>
            <a:r>
              <a:rPr lang="es-ES" sz="2400" dirty="0"/>
              <a:t>sobre el tema: </a:t>
            </a:r>
            <a:endParaRPr lang="es-CL" sz="2400" dirty="0"/>
          </a:p>
        </p:txBody>
      </p:sp>
      <p:sp>
        <p:nvSpPr>
          <p:cNvPr id="5" name="Rectángulo 4"/>
          <p:cNvSpPr/>
          <p:nvPr/>
        </p:nvSpPr>
        <p:spPr>
          <a:xfrm>
            <a:off x="721649" y="2996952"/>
            <a:ext cx="7344816" cy="108012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rgbClr val="00B0F0"/>
                </a:solidFill>
              </a:rPr>
              <a:t>https://www.youtube.com/watch?v=2Dmk9_d1W4Y</a:t>
            </a:r>
          </a:p>
        </p:txBody>
      </p:sp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3635" y="1149312"/>
            <a:ext cx="5992484" cy="990600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C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¿De qué están hechos los organismos?</a:t>
            </a:r>
            <a:endParaRPr lang="es-C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2856"/>
            <a:ext cx="2965892" cy="412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19" y="817563"/>
            <a:ext cx="24098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132856"/>
            <a:ext cx="4038600" cy="238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14800"/>
            <a:ext cx="280828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348163"/>
            <a:ext cx="3373438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669088"/>
            <a:ext cx="1230312" cy="11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Título"/>
          <p:cNvSpPr txBox="1">
            <a:spLocks/>
          </p:cNvSpPr>
          <p:nvPr/>
        </p:nvSpPr>
        <p:spPr>
          <a:xfrm>
            <a:off x="199933" y="42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Desarrollo de la clase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80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6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2852738"/>
            <a:ext cx="4311650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1825"/>
            <a:ext cx="4176713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1 Rectángulo"/>
          <p:cNvSpPr>
            <a:spLocks noChangeArrowheads="1"/>
          </p:cNvSpPr>
          <p:nvPr/>
        </p:nvSpPr>
        <p:spPr bwMode="auto">
          <a:xfrm>
            <a:off x="214313" y="6530975"/>
            <a:ext cx="40465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s-CL" sz="1000" b="1" smtClean="0">
                <a:solidFill>
                  <a:srgbClr val="292934"/>
                </a:solidFill>
              </a:rPr>
              <a:t>Fuente: commons.wikimedia.org</a:t>
            </a:r>
            <a:endParaRPr lang="es-CL" altLang="es-CL" sz="1000" smtClean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8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3205</TotalTime>
  <Words>542</Words>
  <Application>Microsoft Office PowerPoint</Application>
  <PresentationFormat>Presentación en pantalla (4:3)</PresentationFormat>
  <Paragraphs>66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Arial</vt:lpstr>
      <vt:lpstr>Brush Script MT</vt:lpstr>
      <vt:lpstr>Calibri</vt:lpstr>
      <vt:lpstr>Century Gothic</vt:lpstr>
      <vt:lpstr>Footlight MT Light</vt:lpstr>
      <vt:lpstr>Times New Roman</vt:lpstr>
      <vt:lpstr>Wingdings 2</vt:lpstr>
      <vt:lpstr>Wingdings 3</vt:lpstr>
      <vt:lpstr>Tema de Office</vt:lpstr>
      <vt:lpstr>1_Tema de Office</vt:lpstr>
      <vt:lpstr>PLANIFICACIÓN  CLASES VIRTUALES CIENCIAS NATURALES  5° AÑO BÁSICO SEMANA N° 23  FECHA : 02-09-2020</vt:lpstr>
      <vt:lpstr>Presentación de PowerPoint</vt:lpstr>
      <vt:lpstr>Importante:</vt:lpstr>
      <vt:lpstr>Reglas clases virtuales</vt:lpstr>
      <vt:lpstr>Inicio Activación Conocimientos Previos</vt:lpstr>
      <vt:lpstr>Presentación de PowerPoint</vt:lpstr>
      <vt:lpstr>Motivación </vt:lpstr>
      <vt:lpstr>¿De qué están hechos los organismos?</vt:lpstr>
      <vt:lpstr>Presentación de PowerPoint</vt:lpstr>
      <vt:lpstr>Hay organismos formados por una sola célula (unicelulares)</vt:lpstr>
      <vt:lpstr>…o por muchas células (multicelulares)</vt:lpstr>
      <vt:lpstr>¿Cómo se organizan las células en los seres multicelulares?</vt:lpstr>
      <vt:lpstr>Ejemplos de tejidos en el cuerpo humano</vt:lpstr>
      <vt:lpstr>Presentación de PowerPoint</vt:lpstr>
      <vt:lpstr>…y los tejidos ¿Qué forman?</vt:lpstr>
      <vt:lpstr>…y los órganos ¿Qué forman?</vt:lpstr>
      <vt:lpstr>…y los sistemas de órganos ¿Qué forman?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Adelina</cp:lastModifiedBy>
  <cp:revision>97</cp:revision>
  <dcterms:created xsi:type="dcterms:W3CDTF">2020-07-06T03:06:52Z</dcterms:created>
  <dcterms:modified xsi:type="dcterms:W3CDTF">2020-08-26T01:21:36Z</dcterms:modified>
</cp:coreProperties>
</file>