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8" r:id="rId3"/>
    <p:sldId id="256" r:id="rId4"/>
    <p:sldId id="295" r:id="rId5"/>
    <p:sldId id="305" r:id="rId6"/>
    <p:sldId id="294" r:id="rId7"/>
    <p:sldId id="258" r:id="rId8"/>
    <p:sldId id="358" r:id="rId9"/>
    <p:sldId id="322" r:id="rId10"/>
    <p:sldId id="357" r:id="rId11"/>
    <p:sldId id="354" r:id="rId12"/>
    <p:sldId id="355" r:id="rId13"/>
    <p:sldId id="332" r:id="rId14"/>
    <p:sldId id="352" r:id="rId15"/>
    <p:sldId id="344" r:id="rId16"/>
    <p:sldId id="297" r:id="rId17"/>
    <p:sldId id="353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46DE8-B152-4748-9DC3-15A73C296D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8206E5D-337D-4809-BBF1-86F69FAA8DC4}">
      <dgm:prSet phldrT="[Texto]"/>
      <dgm:spPr/>
      <dgm:t>
        <a:bodyPr/>
        <a:lstStyle/>
        <a:p>
          <a:r>
            <a:rPr lang="es-MX" dirty="0" smtClean="0"/>
            <a:t>Zonas naturales </a:t>
          </a:r>
          <a:endParaRPr lang="es-MX" dirty="0"/>
        </a:p>
      </dgm:t>
    </dgm:pt>
    <dgm:pt modelId="{DB5F0210-4400-4EC2-A121-0C02450D2A83}" type="parTrans" cxnId="{460E6232-1EF6-4D25-924C-8FFA81C49AAA}">
      <dgm:prSet/>
      <dgm:spPr/>
      <dgm:t>
        <a:bodyPr/>
        <a:lstStyle/>
        <a:p>
          <a:endParaRPr lang="es-MX"/>
        </a:p>
      </dgm:t>
    </dgm:pt>
    <dgm:pt modelId="{C1C05205-121D-4A9A-BF4C-73157D0891FF}" type="sibTrans" cxnId="{460E6232-1EF6-4D25-924C-8FFA81C49AAA}">
      <dgm:prSet/>
      <dgm:spPr/>
      <dgm:t>
        <a:bodyPr/>
        <a:lstStyle/>
        <a:p>
          <a:endParaRPr lang="es-MX"/>
        </a:p>
      </dgm:t>
    </dgm:pt>
    <dgm:pt modelId="{41F7D141-B6BF-477B-85B4-1BD32F8EB739}">
      <dgm:prSet phldrT="[Texto]"/>
      <dgm:spPr/>
      <dgm:t>
        <a:bodyPr/>
        <a:lstStyle/>
        <a:p>
          <a:r>
            <a:rPr lang="es-MX" dirty="0" smtClean="0"/>
            <a:t>Aguas superficiales </a:t>
          </a:r>
          <a:endParaRPr lang="es-MX" dirty="0"/>
        </a:p>
      </dgm:t>
    </dgm:pt>
    <dgm:pt modelId="{9F3F40F1-8421-4B8C-A7A4-C333BF9E3A10}" type="parTrans" cxnId="{53E0B028-DCA3-42E3-8E13-8868A20B9B68}">
      <dgm:prSet/>
      <dgm:spPr/>
      <dgm:t>
        <a:bodyPr/>
        <a:lstStyle/>
        <a:p>
          <a:endParaRPr lang="es-MX"/>
        </a:p>
      </dgm:t>
    </dgm:pt>
    <dgm:pt modelId="{DCF08275-8A6C-4113-B7EF-F94D25125A16}" type="sibTrans" cxnId="{53E0B028-DCA3-42E3-8E13-8868A20B9B68}">
      <dgm:prSet/>
      <dgm:spPr/>
      <dgm:t>
        <a:bodyPr/>
        <a:lstStyle/>
        <a:p>
          <a:endParaRPr lang="es-MX"/>
        </a:p>
      </dgm:t>
    </dgm:pt>
    <dgm:pt modelId="{3CB17052-2BE1-4FAC-A12F-EF5F01436919}">
      <dgm:prSet phldrT="[Texto]"/>
      <dgm:spPr/>
      <dgm:t>
        <a:bodyPr/>
        <a:lstStyle/>
        <a:p>
          <a:r>
            <a:rPr lang="es-MX" dirty="0" smtClean="0"/>
            <a:t>Clima </a:t>
          </a:r>
          <a:endParaRPr lang="es-MX" dirty="0"/>
        </a:p>
      </dgm:t>
    </dgm:pt>
    <dgm:pt modelId="{B9E1314F-85B1-4817-B257-023D639C2C6C}" type="parTrans" cxnId="{AD8FFE7F-903A-4404-96B3-D4D3F55580EE}">
      <dgm:prSet/>
      <dgm:spPr/>
      <dgm:t>
        <a:bodyPr/>
        <a:lstStyle/>
        <a:p>
          <a:endParaRPr lang="es-MX"/>
        </a:p>
      </dgm:t>
    </dgm:pt>
    <dgm:pt modelId="{1022338E-D699-4098-9BF4-62402255B512}" type="sibTrans" cxnId="{AD8FFE7F-903A-4404-96B3-D4D3F55580EE}">
      <dgm:prSet/>
      <dgm:spPr/>
      <dgm:t>
        <a:bodyPr/>
        <a:lstStyle/>
        <a:p>
          <a:endParaRPr lang="es-MX"/>
        </a:p>
      </dgm:t>
    </dgm:pt>
    <dgm:pt modelId="{9B31C9DE-5699-4130-BF33-1FDA5A52416B}">
      <dgm:prSet/>
      <dgm:spPr/>
      <dgm:t>
        <a:bodyPr/>
        <a:lstStyle/>
        <a:p>
          <a:r>
            <a:rPr lang="es-MX" dirty="0" smtClean="0"/>
            <a:t>Planicies litorales, la cordillera de</a:t>
          </a:r>
        </a:p>
        <a:p>
          <a:r>
            <a:rPr lang="es-MX" dirty="0" smtClean="0"/>
            <a:t>la Costa, la depresión intermedia</a:t>
          </a:r>
        </a:p>
        <a:p>
          <a:r>
            <a:rPr lang="es-MX" dirty="0" smtClean="0"/>
            <a:t>y la cordillera de los Andes</a:t>
          </a:r>
          <a:endParaRPr lang="es-MX" dirty="0"/>
        </a:p>
      </dgm:t>
    </dgm:pt>
    <dgm:pt modelId="{88FDBC6B-3E41-46D8-9DE8-9CD50CF2399D}" type="parTrans" cxnId="{4B728021-6587-4E9E-86AA-03EA11CCFFE9}">
      <dgm:prSet/>
      <dgm:spPr/>
      <dgm:t>
        <a:bodyPr/>
        <a:lstStyle/>
        <a:p>
          <a:endParaRPr lang="es-MX"/>
        </a:p>
      </dgm:t>
    </dgm:pt>
    <dgm:pt modelId="{BFA52D6B-CF27-47C5-8390-48FA38A58A09}" type="sibTrans" cxnId="{4B728021-6587-4E9E-86AA-03EA11CCFFE9}">
      <dgm:prSet/>
      <dgm:spPr/>
      <dgm:t>
        <a:bodyPr/>
        <a:lstStyle/>
        <a:p>
          <a:endParaRPr lang="es-MX"/>
        </a:p>
      </dgm:t>
    </dgm:pt>
    <dgm:pt modelId="{265918A8-2058-4DE3-B6F8-5CD0E6FDC34B}">
      <dgm:prSet/>
      <dgm:spPr/>
      <dgm:t>
        <a:bodyPr/>
        <a:lstStyle/>
        <a:p>
          <a:r>
            <a:rPr lang="es-MX" dirty="0" smtClean="0"/>
            <a:t>Biodiversidad </a:t>
          </a:r>
          <a:endParaRPr lang="es-MX" dirty="0"/>
        </a:p>
      </dgm:t>
    </dgm:pt>
    <dgm:pt modelId="{0AE64AF9-1EF3-432F-AC98-5B3176C6622A}" type="parTrans" cxnId="{2022912E-2E53-4304-BB25-22074EC37F0E}">
      <dgm:prSet/>
      <dgm:spPr/>
      <dgm:t>
        <a:bodyPr/>
        <a:lstStyle/>
        <a:p>
          <a:endParaRPr lang="es-MX"/>
        </a:p>
      </dgm:t>
    </dgm:pt>
    <dgm:pt modelId="{EC9CA1E7-8421-4562-AA79-6C93B959881D}" type="sibTrans" cxnId="{2022912E-2E53-4304-BB25-22074EC37F0E}">
      <dgm:prSet/>
      <dgm:spPr/>
      <dgm:t>
        <a:bodyPr/>
        <a:lstStyle/>
        <a:p>
          <a:endParaRPr lang="es-MX"/>
        </a:p>
      </dgm:t>
    </dgm:pt>
    <dgm:pt modelId="{A8F5B02F-9329-4CEB-B13F-FFEBC027380E}">
      <dgm:prSet/>
      <dgm:spPr/>
      <dgm:t>
        <a:bodyPr/>
        <a:lstStyle/>
        <a:p>
          <a:r>
            <a:rPr lang="es-MX" dirty="0" smtClean="0"/>
            <a:t>Ríos, lagos, termas, glaciares, mares y océanos</a:t>
          </a:r>
          <a:endParaRPr lang="es-MX" dirty="0"/>
        </a:p>
      </dgm:t>
    </dgm:pt>
    <dgm:pt modelId="{7E0BBBDA-C797-419A-A0D4-B57D9F931295}" type="parTrans" cxnId="{C1F7CE7D-DE39-4660-A8CF-6E4ED1F6B120}">
      <dgm:prSet/>
      <dgm:spPr/>
      <dgm:t>
        <a:bodyPr/>
        <a:lstStyle/>
        <a:p>
          <a:endParaRPr lang="es-MX"/>
        </a:p>
      </dgm:t>
    </dgm:pt>
    <dgm:pt modelId="{5BCAAE7A-3CF9-4D0C-BAD0-99824F3369D3}" type="sibTrans" cxnId="{C1F7CE7D-DE39-4660-A8CF-6E4ED1F6B120}">
      <dgm:prSet/>
      <dgm:spPr/>
      <dgm:t>
        <a:bodyPr/>
        <a:lstStyle/>
        <a:p>
          <a:endParaRPr lang="es-MX"/>
        </a:p>
      </dgm:t>
    </dgm:pt>
    <dgm:pt modelId="{A1D1B745-9117-40AD-8299-13DFBEA5EA1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/>
            <a:t>La temperatura, las precipitaciones, la presión, el viento y la humedad</a:t>
          </a:r>
          <a:endParaRPr lang="es-MX" dirty="0"/>
        </a:p>
      </dgm:t>
    </dgm:pt>
    <dgm:pt modelId="{E62B01F5-3691-4B6E-9981-3A5BD220528F}" type="parTrans" cxnId="{E87CBB3F-37AB-429A-9E61-031EA4C5CE95}">
      <dgm:prSet/>
      <dgm:spPr/>
      <dgm:t>
        <a:bodyPr/>
        <a:lstStyle/>
        <a:p>
          <a:endParaRPr lang="es-MX"/>
        </a:p>
      </dgm:t>
    </dgm:pt>
    <dgm:pt modelId="{88F35B15-4FEA-44F3-9E19-EBC41DB55ABD}" type="sibTrans" cxnId="{E87CBB3F-37AB-429A-9E61-031EA4C5CE95}">
      <dgm:prSet/>
      <dgm:spPr/>
      <dgm:t>
        <a:bodyPr/>
        <a:lstStyle/>
        <a:p>
          <a:endParaRPr lang="es-MX"/>
        </a:p>
      </dgm:t>
    </dgm:pt>
    <dgm:pt modelId="{181FDF1A-249C-4AE6-903A-5D88CE2896FA}">
      <dgm:prSet/>
      <dgm:spPr/>
      <dgm:t>
        <a:bodyPr/>
        <a:lstStyle/>
        <a:p>
          <a:r>
            <a:rPr lang="es-MX" dirty="0" smtClean="0"/>
            <a:t>Relieve</a:t>
          </a:r>
          <a:endParaRPr lang="es-MX" dirty="0"/>
        </a:p>
      </dgm:t>
    </dgm:pt>
    <dgm:pt modelId="{55F5E045-E585-478B-A2F4-6CCF9D68748A}" type="parTrans" cxnId="{F166D11E-21C8-47D9-B59C-A85D07851291}">
      <dgm:prSet/>
      <dgm:spPr/>
      <dgm:t>
        <a:bodyPr/>
        <a:lstStyle/>
        <a:p>
          <a:endParaRPr lang="es-MX"/>
        </a:p>
      </dgm:t>
    </dgm:pt>
    <dgm:pt modelId="{6CC3AEB4-B2C3-411B-A1C6-AE62DD5B4409}" type="sibTrans" cxnId="{F166D11E-21C8-47D9-B59C-A85D07851291}">
      <dgm:prSet/>
      <dgm:spPr/>
      <dgm:t>
        <a:bodyPr/>
        <a:lstStyle/>
        <a:p>
          <a:endParaRPr lang="es-MX"/>
        </a:p>
      </dgm:t>
    </dgm:pt>
    <dgm:pt modelId="{467CA6BA-C654-4AA0-BEDC-58DF4CD60F4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400" dirty="0" smtClean="0"/>
            <a:t>Seres vivos: especies animales como vegetales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dirty="0"/>
        </a:p>
      </dgm:t>
    </dgm:pt>
    <dgm:pt modelId="{10963E12-FE15-4F13-9F6F-9D4BAB135099}" type="parTrans" cxnId="{8ECC105E-8007-445D-8FBA-EBDB79539FB7}">
      <dgm:prSet/>
      <dgm:spPr/>
      <dgm:t>
        <a:bodyPr/>
        <a:lstStyle/>
        <a:p>
          <a:endParaRPr lang="es-MX"/>
        </a:p>
      </dgm:t>
    </dgm:pt>
    <dgm:pt modelId="{B1C05176-49F3-4750-ABB7-C513B51BDA32}" type="sibTrans" cxnId="{8ECC105E-8007-445D-8FBA-EBDB79539FB7}">
      <dgm:prSet/>
      <dgm:spPr/>
      <dgm:t>
        <a:bodyPr/>
        <a:lstStyle/>
        <a:p>
          <a:endParaRPr lang="es-MX"/>
        </a:p>
      </dgm:t>
    </dgm:pt>
    <dgm:pt modelId="{46796813-C924-414C-8726-A33C09DFBDFC}" type="pres">
      <dgm:prSet presAssocID="{2FE46DE8-B152-4748-9DC3-15A73C296D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804D0FF-5B5B-4E3E-8DB6-6467A20992DD}" type="pres">
      <dgm:prSet presAssocID="{98206E5D-337D-4809-BBF1-86F69FAA8DC4}" presName="root1" presStyleCnt="0"/>
      <dgm:spPr/>
    </dgm:pt>
    <dgm:pt modelId="{C7D61C8F-29D7-48D8-92EA-380C0012BEE8}" type="pres">
      <dgm:prSet presAssocID="{98206E5D-337D-4809-BBF1-86F69FAA8D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EA3B496-B4BE-492D-8F91-4EB0E3409349}" type="pres">
      <dgm:prSet presAssocID="{98206E5D-337D-4809-BBF1-86F69FAA8DC4}" presName="level2hierChild" presStyleCnt="0"/>
      <dgm:spPr/>
    </dgm:pt>
    <dgm:pt modelId="{9C23F332-1092-44A7-8BA0-AB92C5FCC56F}" type="pres">
      <dgm:prSet presAssocID="{55F5E045-E585-478B-A2F4-6CCF9D68748A}" presName="conn2-1" presStyleLbl="parChTrans1D2" presStyleIdx="0" presStyleCnt="4"/>
      <dgm:spPr/>
      <dgm:t>
        <a:bodyPr/>
        <a:lstStyle/>
        <a:p>
          <a:endParaRPr lang="es-MX"/>
        </a:p>
      </dgm:t>
    </dgm:pt>
    <dgm:pt modelId="{14AA4259-940D-4E6E-A1AC-AA324F3B696E}" type="pres">
      <dgm:prSet presAssocID="{55F5E045-E585-478B-A2F4-6CCF9D68748A}" presName="connTx" presStyleLbl="parChTrans1D2" presStyleIdx="0" presStyleCnt="4"/>
      <dgm:spPr/>
      <dgm:t>
        <a:bodyPr/>
        <a:lstStyle/>
        <a:p>
          <a:endParaRPr lang="es-MX"/>
        </a:p>
      </dgm:t>
    </dgm:pt>
    <dgm:pt modelId="{F87267FA-061B-4D33-9139-717C28E4510D}" type="pres">
      <dgm:prSet presAssocID="{181FDF1A-249C-4AE6-903A-5D88CE2896FA}" presName="root2" presStyleCnt="0"/>
      <dgm:spPr/>
    </dgm:pt>
    <dgm:pt modelId="{75BE4BA0-B8CB-4419-8E65-38E651E1837B}" type="pres">
      <dgm:prSet presAssocID="{181FDF1A-249C-4AE6-903A-5D88CE2896FA}" presName="LevelTwoTextNode" presStyleLbl="node2" presStyleIdx="0" presStyleCnt="4" custLinFactNeighborX="641" custLinFactNeighborY="-96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F52A6A4-B2B4-44CD-B777-0AA8981B4E62}" type="pres">
      <dgm:prSet presAssocID="{181FDF1A-249C-4AE6-903A-5D88CE2896FA}" presName="level3hierChild" presStyleCnt="0"/>
      <dgm:spPr/>
    </dgm:pt>
    <dgm:pt modelId="{842DA24F-382A-42C5-92BE-4FD1D815DFBA}" type="pres">
      <dgm:prSet presAssocID="{88FDBC6B-3E41-46D8-9DE8-9CD50CF2399D}" presName="conn2-1" presStyleLbl="parChTrans1D3" presStyleIdx="0" presStyleCnt="4"/>
      <dgm:spPr/>
      <dgm:t>
        <a:bodyPr/>
        <a:lstStyle/>
        <a:p>
          <a:endParaRPr lang="es-MX"/>
        </a:p>
      </dgm:t>
    </dgm:pt>
    <dgm:pt modelId="{EE4F8346-D1BD-4F69-B46B-51C6D57FA0B7}" type="pres">
      <dgm:prSet presAssocID="{88FDBC6B-3E41-46D8-9DE8-9CD50CF2399D}" presName="connTx" presStyleLbl="parChTrans1D3" presStyleIdx="0" presStyleCnt="4"/>
      <dgm:spPr/>
      <dgm:t>
        <a:bodyPr/>
        <a:lstStyle/>
        <a:p>
          <a:endParaRPr lang="es-MX"/>
        </a:p>
      </dgm:t>
    </dgm:pt>
    <dgm:pt modelId="{283F88AA-3663-4674-BBE2-6F10AEC684AC}" type="pres">
      <dgm:prSet presAssocID="{9B31C9DE-5699-4130-BF33-1FDA5A52416B}" presName="root2" presStyleCnt="0"/>
      <dgm:spPr/>
    </dgm:pt>
    <dgm:pt modelId="{7C962C0F-E184-469F-AB06-75A85225E04E}" type="pres">
      <dgm:prSet presAssocID="{9B31C9DE-5699-4130-BF33-1FDA5A52416B}" presName="LevelTwoTextNode" presStyleLbl="node3" presStyleIdx="0" presStyleCnt="4" custLinFactNeighborX="-96" custLinFactNeighborY="-96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7DC4643-574C-486D-A391-F1ACADA66D8F}" type="pres">
      <dgm:prSet presAssocID="{9B31C9DE-5699-4130-BF33-1FDA5A52416B}" presName="level3hierChild" presStyleCnt="0"/>
      <dgm:spPr/>
    </dgm:pt>
    <dgm:pt modelId="{F22F37FC-A763-4691-BECB-287FF69BBDB9}" type="pres">
      <dgm:prSet presAssocID="{9F3F40F1-8421-4B8C-A7A4-C333BF9E3A10}" presName="conn2-1" presStyleLbl="parChTrans1D2" presStyleIdx="1" presStyleCnt="4"/>
      <dgm:spPr/>
      <dgm:t>
        <a:bodyPr/>
        <a:lstStyle/>
        <a:p>
          <a:endParaRPr lang="es-MX"/>
        </a:p>
      </dgm:t>
    </dgm:pt>
    <dgm:pt modelId="{55E4F4BA-2816-488F-A988-7263DC4494A2}" type="pres">
      <dgm:prSet presAssocID="{9F3F40F1-8421-4B8C-A7A4-C333BF9E3A10}" presName="connTx" presStyleLbl="parChTrans1D2" presStyleIdx="1" presStyleCnt="4"/>
      <dgm:spPr/>
      <dgm:t>
        <a:bodyPr/>
        <a:lstStyle/>
        <a:p>
          <a:endParaRPr lang="es-MX"/>
        </a:p>
      </dgm:t>
    </dgm:pt>
    <dgm:pt modelId="{19A5F616-E848-4A14-8C97-09E2E6C04E7F}" type="pres">
      <dgm:prSet presAssocID="{41F7D141-B6BF-477B-85B4-1BD32F8EB739}" presName="root2" presStyleCnt="0"/>
      <dgm:spPr/>
    </dgm:pt>
    <dgm:pt modelId="{F5E24A7C-E015-4389-9FE9-B98D9520E869}" type="pres">
      <dgm:prSet presAssocID="{41F7D141-B6BF-477B-85B4-1BD32F8EB739}" presName="LevelTwoTextNode" presStyleLbl="node2" presStyleIdx="1" presStyleCnt="4" custLinFactNeighborX="601" custLinFactNeighborY="-885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6623ED2-0331-4589-8F1B-3B37FF4AF9CA}" type="pres">
      <dgm:prSet presAssocID="{41F7D141-B6BF-477B-85B4-1BD32F8EB739}" presName="level3hierChild" presStyleCnt="0"/>
      <dgm:spPr/>
    </dgm:pt>
    <dgm:pt modelId="{FCDCE45A-513E-4AF3-A0D4-A20B020F0140}" type="pres">
      <dgm:prSet presAssocID="{7E0BBBDA-C797-419A-A0D4-B57D9F931295}" presName="conn2-1" presStyleLbl="parChTrans1D3" presStyleIdx="1" presStyleCnt="4"/>
      <dgm:spPr/>
      <dgm:t>
        <a:bodyPr/>
        <a:lstStyle/>
        <a:p>
          <a:endParaRPr lang="es-MX"/>
        </a:p>
      </dgm:t>
    </dgm:pt>
    <dgm:pt modelId="{6CCE5721-5F0D-486F-B2F8-EA6F8B94CB17}" type="pres">
      <dgm:prSet presAssocID="{7E0BBBDA-C797-419A-A0D4-B57D9F931295}" presName="connTx" presStyleLbl="parChTrans1D3" presStyleIdx="1" presStyleCnt="4"/>
      <dgm:spPr/>
      <dgm:t>
        <a:bodyPr/>
        <a:lstStyle/>
        <a:p>
          <a:endParaRPr lang="es-MX"/>
        </a:p>
      </dgm:t>
    </dgm:pt>
    <dgm:pt modelId="{50B0A30B-9DB1-4924-8D5A-E8E286187CC6}" type="pres">
      <dgm:prSet presAssocID="{A8F5B02F-9329-4CEB-B13F-FFEBC027380E}" presName="root2" presStyleCnt="0"/>
      <dgm:spPr/>
    </dgm:pt>
    <dgm:pt modelId="{EFC0AFD4-5096-48E7-AB5D-D00DF3BAF7E3}" type="pres">
      <dgm:prSet presAssocID="{A8F5B02F-9329-4CEB-B13F-FFEBC027380E}" presName="LevelTwoTextNode" presStyleLbl="node3" presStyleIdx="1" presStyleCnt="4" custLinFactNeighborX="-96" custLinFactNeighborY="-70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9C8DE25-580C-4985-B967-552BE1D04A72}" type="pres">
      <dgm:prSet presAssocID="{A8F5B02F-9329-4CEB-B13F-FFEBC027380E}" presName="level3hierChild" presStyleCnt="0"/>
      <dgm:spPr/>
    </dgm:pt>
    <dgm:pt modelId="{86138368-0E57-420C-AA17-6B5EA72CAC1F}" type="pres">
      <dgm:prSet presAssocID="{B9E1314F-85B1-4817-B257-023D639C2C6C}" presName="conn2-1" presStyleLbl="parChTrans1D2" presStyleIdx="2" presStyleCnt="4"/>
      <dgm:spPr/>
      <dgm:t>
        <a:bodyPr/>
        <a:lstStyle/>
        <a:p>
          <a:endParaRPr lang="es-MX"/>
        </a:p>
      </dgm:t>
    </dgm:pt>
    <dgm:pt modelId="{B8847481-EB0A-4BF0-AE62-1C6E59E1E6F2}" type="pres">
      <dgm:prSet presAssocID="{B9E1314F-85B1-4817-B257-023D639C2C6C}" presName="connTx" presStyleLbl="parChTrans1D2" presStyleIdx="2" presStyleCnt="4"/>
      <dgm:spPr/>
      <dgm:t>
        <a:bodyPr/>
        <a:lstStyle/>
        <a:p>
          <a:endParaRPr lang="es-MX"/>
        </a:p>
      </dgm:t>
    </dgm:pt>
    <dgm:pt modelId="{07333D77-3141-484B-A0F8-C09CD0AD1AA5}" type="pres">
      <dgm:prSet presAssocID="{3CB17052-2BE1-4FAC-A12F-EF5F01436919}" presName="root2" presStyleCnt="0"/>
      <dgm:spPr/>
    </dgm:pt>
    <dgm:pt modelId="{24594B2E-AB26-4A35-B258-FCF37F814ACF}" type="pres">
      <dgm:prSet presAssocID="{3CB17052-2BE1-4FAC-A12F-EF5F01436919}" presName="LevelTwoTextNode" presStyleLbl="node2" presStyleIdx="2" presStyleCnt="4" custLinFactNeighborX="3736" custLinFactNeighborY="-44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5F6D629-8F51-437F-8125-870583C6EFE3}" type="pres">
      <dgm:prSet presAssocID="{3CB17052-2BE1-4FAC-A12F-EF5F01436919}" presName="level3hierChild" presStyleCnt="0"/>
      <dgm:spPr/>
    </dgm:pt>
    <dgm:pt modelId="{D7BF3031-728B-4BE6-94B2-F724D57F6230}" type="pres">
      <dgm:prSet presAssocID="{E62B01F5-3691-4B6E-9981-3A5BD220528F}" presName="conn2-1" presStyleLbl="parChTrans1D3" presStyleIdx="2" presStyleCnt="4"/>
      <dgm:spPr/>
      <dgm:t>
        <a:bodyPr/>
        <a:lstStyle/>
        <a:p>
          <a:endParaRPr lang="es-MX"/>
        </a:p>
      </dgm:t>
    </dgm:pt>
    <dgm:pt modelId="{2B3637A6-424E-49D8-9CF3-652FB56589D9}" type="pres">
      <dgm:prSet presAssocID="{E62B01F5-3691-4B6E-9981-3A5BD220528F}" presName="connTx" presStyleLbl="parChTrans1D3" presStyleIdx="2" presStyleCnt="4"/>
      <dgm:spPr/>
      <dgm:t>
        <a:bodyPr/>
        <a:lstStyle/>
        <a:p>
          <a:endParaRPr lang="es-MX"/>
        </a:p>
      </dgm:t>
    </dgm:pt>
    <dgm:pt modelId="{E40B9506-3345-426D-A951-EA7667EAEB18}" type="pres">
      <dgm:prSet presAssocID="{A1D1B745-9117-40AD-8299-13DFBEA5EA17}" presName="root2" presStyleCnt="0"/>
      <dgm:spPr/>
    </dgm:pt>
    <dgm:pt modelId="{20DDD664-4F13-4BE0-94C3-459D571B067A}" type="pres">
      <dgm:prSet presAssocID="{A1D1B745-9117-40AD-8299-13DFBEA5EA17}" presName="LevelTwoTextNode" presStyleLbl="node3" presStyleIdx="2" presStyleCnt="4" custScaleX="105139" custLinFactNeighborX="-96" custLinFactNeighborY="-44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5FADD5D-7946-4373-BD20-368EFD1BEF1C}" type="pres">
      <dgm:prSet presAssocID="{A1D1B745-9117-40AD-8299-13DFBEA5EA17}" presName="level3hierChild" presStyleCnt="0"/>
      <dgm:spPr/>
    </dgm:pt>
    <dgm:pt modelId="{6B7CBED9-926B-4F49-9364-B570E9E9D1A2}" type="pres">
      <dgm:prSet presAssocID="{0AE64AF9-1EF3-432F-AC98-5B3176C6622A}" presName="conn2-1" presStyleLbl="parChTrans1D2" presStyleIdx="3" presStyleCnt="4"/>
      <dgm:spPr/>
      <dgm:t>
        <a:bodyPr/>
        <a:lstStyle/>
        <a:p>
          <a:endParaRPr lang="es-MX"/>
        </a:p>
      </dgm:t>
    </dgm:pt>
    <dgm:pt modelId="{F4D96B23-15CC-4CD0-8EA5-95FBCA93212B}" type="pres">
      <dgm:prSet presAssocID="{0AE64AF9-1EF3-432F-AC98-5B3176C6622A}" presName="connTx" presStyleLbl="parChTrans1D2" presStyleIdx="3" presStyleCnt="4"/>
      <dgm:spPr/>
      <dgm:t>
        <a:bodyPr/>
        <a:lstStyle/>
        <a:p>
          <a:endParaRPr lang="es-MX"/>
        </a:p>
      </dgm:t>
    </dgm:pt>
    <dgm:pt modelId="{ADAA71FE-F49E-44DA-B312-070848CB4515}" type="pres">
      <dgm:prSet presAssocID="{265918A8-2058-4DE3-B6F8-5CD0E6FDC34B}" presName="root2" presStyleCnt="0"/>
      <dgm:spPr/>
    </dgm:pt>
    <dgm:pt modelId="{AEEC7605-58C6-4786-BD4E-249E16B828EA}" type="pres">
      <dgm:prSet presAssocID="{265918A8-2058-4DE3-B6F8-5CD0E6FDC34B}" presName="LevelTwoTextNode" presStyleLbl="node2" presStyleIdx="3" presStyleCnt="4" custLinFactNeighborX="3736" custLinFactNeighborY="-18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EC3735A-A4E5-4EBB-A4DC-BD7E7E439C15}" type="pres">
      <dgm:prSet presAssocID="{265918A8-2058-4DE3-B6F8-5CD0E6FDC34B}" presName="level3hierChild" presStyleCnt="0"/>
      <dgm:spPr/>
    </dgm:pt>
    <dgm:pt modelId="{C1E3D73D-E410-4A3A-9C4A-DBC0386C8F46}" type="pres">
      <dgm:prSet presAssocID="{10963E12-FE15-4F13-9F6F-9D4BAB135099}" presName="conn2-1" presStyleLbl="parChTrans1D3" presStyleIdx="3" presStyleCnt="4"/>
      <dgm:spPr/>
      <dgm:t>
        <a:bodyPr/>
        <a:lstStyle/>
        <a:p>
          <a:endParaRPr lang="es-MX"/>
        </a:p>
      </dgm:t>
    </dgm:pt>
    <dgm:pt modelId="{2B994AD5-DD1C-4DAF-AC0B-3BF4B2CE337E}" type="pres">
      <dgm:prSet presAssocID="{10963E12-FE15-4F13-9F6F-9D4BAB135099}" presName="connTx" presStyleLbl="parChTrans1D3" presStyleIdx="3" presStyleCnt="4"/>
      <dgm:spPr/>
      <dgm:t>
        <a:bodyPr/>
        <a:lstStyle/>
        <a:p>
          <a:endParaRPr lang="es-MX"/>
        </a:p>
      </dgm:t>
    </dgm:pt>
    <dgm:pt modelId="{6BCDB251-E109-4571-A6BC-09742E56549A}" type="pres">
      <dgm:prSet presAssocID="{467CA6BA-C654-4AA0-BEDC-58DF4CD60F43}" presName="root2" presStyleCnt="0"/>
      <dgm:spPr/>
    </dgm:pt>
    <dgm:pt modelId="{F91C0280-102C-4E61-8767-25870188C126}" type="pres">
      <dgm:prSet presAssocID="{467CA6BA-C654-4AA0-BEDC-58DF4CD60F43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112F361-2C14-4644-8C9F-58CAD254335A}" type="pres">
      <dgm:prSet presAssocID="{467CA6BA-C654-4AA0-BEDC-58DF4CD60F43}" presName="level3hierChild" presStyleCnt="0"/>
      <dgm:spPr/>
    </dgm:pt>
  </dgm:ptLst>
  <dgm:cxnLst>
    <dgm:cxn modelId="{8FCC1B9E-9C8F-406E-B71D-B6CDD6A8718A}" type="presOf" srcId="{B9E1314F-85B1-4817-B257-023D639C2C6C}" destId="{86138368-0E57-420C-AA17-6B5EA72CAC1F}" srcOrd="0" destOrd="0" presId="urn:microsoft.com/office/officeart/2005/8/layout/hierarchy2"/>
    <dgm:cxn modelId="{2022912E-2E53-4304-BB25-22074EC37F0E}" srcId="{98206E5D-337D-4809-BBF1-86F69FAA8DC4}" destId="{265918A8-2058-4DE3-B6F8-5CD0E6FDC34B}" srcOrd="3" destOrd="0" parTransId="{0AE64AF9-1EF3-432F-AC98-5B3176C6622A}" sibTransId="{EC9CA1E7-8421-4562-AA79-6C93B959881D}"/>
    <dgm:cxn modelId="{92269787-984B-4E11-B6AA-F4CDC178B375}" type="presOf" srcId="{B9E1314F-85B1-4817-B257-023D639C2C6C}" destId="{B8847481-EB0A-4BF0-AE62-1C6E59E1E6F2}" srcOrd="1" destOrd="0" presId="urn:microsoft.com/office/officeart/2005/8/layout/hierarchy2"/>
    <dgm:cxn modelId="{E218B319-FFBC-471C-B633-EEA9A6463B2A}" type="presOf" srcId="{9B31C9DE-5699-4130-BF33-1FDA5A52416B}" destId="{7C962C0F-E184-469F-AB06-75A85225E04E}" srcOrd="0" destOrd="0" presId="urn:microsoft.com/office/officeart/2005/8/layout/hierarchy2"/>
    <dgm:cxn modelId="{E0E87CA8-5D2A-48DB-95D5-74444D871C65}" type="presOf" srcId="{98206E5D-337D-4809-BBF1-86F69FAA8DC4}" destId="{C7D61C8F-29D7-48D8-92EA-380C0012BEE8}" srcOrd="0" destOrd="0" presId="urn:microsoft.com/office/officeart/2005/8/layout/hierarchy2"/>
    <dgm:cxn modelId="{5C83061B-DE3E-4CED-8CB3-490EA74C8BF4}" type="presOf" srcId="{88FDBC6B-3E41-46D8-9DE8-9CD50CF2399D}" destId="{842DA24F-382A-42C5-92BE-4FD1D815DFBA}" srcOrd="0" destOrd="0" presId="urn:microsoft.com/office/officeart/2005/8/layout/hierarchy2"/>
    <dgm:cxn modelId="{03FBF627-61B2-4165-B15D-EFD0673FA56E}" type="presOf" srcId="{7E0BBBDA-C797-419A-A0D4-B57D9F931295}" destId="{FCDCE45A-513E-4AF3-A0D4-A20B020F0140}" srcOrd="0" destOrd="0" presId="urn:microsoft.com/office/officeart/2005/8/layout/hierarchy2"/>
    <dgm:cxn modelId="{5B10AF88-D9BD-4527-AF36-602DA65D30F2}" type="presOf" srcId="{7E0BBBDA-C797-419A-A0D4-B57D9F931295}" destId="{6CCE5721-5F0D-486F-B2F8-EA6F8B94CB17}" srcOrd="1" destOrd="0" presId="urn:microsoft.com/office/officeart/2005/8/layout/hierarchy2"/>
    <dgm:cxn modelId="{1CC29E99-769A-4B1E-8772-9CACEE8245C2}" type="presOf" srcId="{10963E12-FE15-4F13-9F6F-9D4BAB135099}" destId="{2B994AD5-DD1C-4DAF-AC0B-3BF4B2CE337E}" srcOrd="1" destOrd="0" presId="urn:microsoft.com/office/officeart/2005/8/layout/hierarchy2"/>
    <dgm:cxn modelId="{17C2466F-FE1C-4DD3-90E7-BD93B1A76F79}" type="presOf" srcId="{E62B01F5-3691-4B6E-9981-3A5BD220528F}" destId="{2B3637A6-424E-49D8-9CF3-652FB56589D9}" srcOrd="1" destOrd="0" presId="urn:microsoft.com/office/officeart/2005/8/layout/hierarchy2"/>
    <dgm:cxn modelId="{3016889C-61FE-435E-9ED6-E14018017451}" type="presOf" srcId="{467CA6BA-C654-4AA0-BEDC-58DF4CD60F43}" destId="{F91C0280-102C-4E61-8767-25870188C126}" srcOrd="0" destOrd="0" presId="urn:microsoft.com/office/officeart/2005/8/layout/hierarchy2"/>
    <dgm:cxn modelId="{CF306EB3-ACFD-4131-9461-EADBB34984B2}" type="presOf" srcId="{9F3F40F1-8421-4B8C-A7A4-C333BF9E3A10}" destId="{55E4F4BA-2816-488F-A988-7263DC4494A2}" srcOrd="1" destOrd="0" presId="urn:microsoft.com/office/officeart/2005/8/layout/hierarchy2"/>
    <dgm:cxn modelId="{64288B17-98BF-4D52-B756-104B64144B1F}" type="presOf" srcId="{265918A8-2058-4DE3-B6F8-5CD0E6FDC34B}" destId="{AEEC7605-58C6-4786-BD4E-249E16B828EA}" srcOrd="0" destOrd="0" presId="urn:microsoft.com/office/officeart/2005/8/layout/hierarchy2"/>
    <dgm:cxn modelId="{2199FF26-8C19-496E-9EBE-E210DDD9D841}" type="presOf" srcId="{181FDF1A-249C-4AE6-903A-5D88CE2896FA}" destId="{75BE4BA0-B8CB-4419-8E65-38E651E1837B}" srcOrd="0" destOrd="0" presId="urn:microsoft.com/office/officeart/2005/8/layout/hierarchy2"/>
    <dgm:cxn modelId="{C1F7CE7D-DE39-4660-A8CF-6E4ED1F6B120}" srcId="{41F7D141-B6BF-477B-85B4-1BD32F8EB739}" destId="{A8F5B02F-9329-4CEB-B13F-FFEBC027380E}" srcOrd="0" destOrd="0" parTransId="{7E0BBBDA-C797-419A-A0D4-B57D9F931295}" sibTransId="{5BCAAE7A-3CF9-4D0C-BAD0-99824F3369D3}"/>
    <dgm:cxn modelId="{6BDFC83B-67C6-499C-B01C-6D7ACD7259B2}" type="presOf" srcId="{E62B01F5-3691-4B6E-9981-3A5BD220528F}" destId="{D7BF3031-728B-4BE6-94B2-F724D57F6230}" srcOrd="0" destOrd="0" presId="urn:microsoft.com/office/officeart/2005/8/layout/hierarchy2"/>
    <dgm:cxn modelId="{070FE595-119A-4841-AE25-36F3CBBB8DC6}" type="presOf" srcId="{10963E12-FE15-4F13-9F6F-9D4BAB135099}" destId="{C1E3D73D-E410-4A3A-9C4A-DBC0386C8F46}" srcOrd="0" destOrd="0" presId="urn:microsoft.com/office/officeart/2005/8/layout/hierarchy2"/>
    <dgm:cxn modelId="{53E0B028-DCA3-42E3-8E13-8868A20B9B68}" srcId="{98206E5D-337D-4809-BBF1-86F69FAA8DC4}" destId="{41F7D141-B6BF-477B-85B4-1BD32F8EB739}" srcOrd="1" destOrd="0" parTransId="{9F3F40F1-8421-4B8C-A7A4-C333BF9E3A10}" sibTransId="{DCF08275-8A6C-4113-B7EF-F94D25125A16}"/>
    <dgm:cxn modelId="{EC70B1A1-B9F7-459E-B222-AFAFD48AA282}" type="presOf" srcId="{2FE46DE8-B152-4748-9DC3-15A73C296DFE}" destId="{46796813-C924-414C-8726-A33C09DFBDFC}" srcOrd="0" destOrd="0" presId="urn:microsoft.com/office/officeart/2005/8/layout/hierarchy2"/>
    <dgm:cxn modelId="{A53066F4-FB81-4990-B127-26223F77098A}" type="presOf" srcId="{0AE64AF9-1EF3-432F-AC98-5B3176C6622A}" destId="{F4D96B23-15CC-4CD0-8EA5-95FBCA93212B}" srcOrd="1" destOrd="0" presId="urn:microsoft.com/office/officeart/2005/8/layout/hierarchy2"/>
    <dgm:cxn modelId="{9C19DE07-7511-4F67-AF7D-8484841785E9}" type="presOf" srcId="{88FDBC6B-3E41-46D8-9DE8-9CD50CF2399D}" destId="{EE4F8346-D1BD-4F69-B46B-51C6D57FA0B7}" srcOrd="1" destOrd="0" presId="urn:microsoft.com/office/officeart/2005/8/layout/hierarchy2"/>
    <dgm:cxn modelId="{9C0B3E48-0D1E-454C-BBAD-756DE24390AE}" type="presOf" srcId="{55F5E045-E585-478B-A2F4-6CCF9D68748A}" destId="{9C23F332-1092-44A7-8BA0-AB92C5FCC56F}" srcOrd="0" destOrd="0" presId="urn:microsoft.com/office/officeart/2005/8/layout/hierarchy2"/>
    <dgm:cxn modelId="{460E6232-1EF6-4D25-924C-8FFA81C49AAA}" srcId="{2FE46DE8-B152-4748-9DC3-15A73C296DFE}" destId="{98206E5D-337D-4809-BBF1-86F69FAA8DC4}" srcOrd="0" destOrd="0" parTransId="{DB5F0210-4400-4EC2-A121-0C02450D2A83}" sibTransId="{C1C05205-121D-4A9A-BF4C-73157D0891FF}"/>
    <dgm:cxn modelId="{AD8FFE7F-903A-4404-96B3-D4D3F55580EE}" srcId="{98206E5D-337D-4809-BBF1-86F69FAA8DC4}" destId="{3CB17052-2BE1-4FAC-A12F-EF5F01436919}" srcOrd="2" destOrd="0" parTransId="{B9E1314F-85B1-4817-B257-023D639C2C6C}" sibTransId="{1022338E-D699-4098-9BF4-62402255B512}"/>
    <dgm:cxn modelId="{FAC6DCED-B3B4-4FAC-89D7-096B8B2C89F3}" type="presOf" srcId="{0AE64AF9-1EF3-432F-AC98-5B3176C6622A}" destId="{6B7CBED9-926B-4F49-9364-B570E9E9D1A2}" srcOrd="0" destOrd="0" presId="urn:microsoft.com/office/officeart/2005/8/layout/hierarchy2"/>
    <dgm:cxn modelId="{E87CBB3F-37AB-429A-9E61-031EA4C5CE95}" srcId="{3CB17052-2BE1-4FAC-A12F-EF5F01436919}" destId="{A1D1B745-9117-40AD-8299-13DFBEA5EA17}" srcOrd="0" destOrd="0" parTransId="{E62B01F5-3691-4B6E-9981-3A5BD220528F}" sibTransId="{88F35B15-4FEA-44F3-9E19-EBC41DB55ABD}"/>
    <dgm:cxn modelId="{8ECC105E-8007-445D-8FBA-EBDB79539FB7}" srcId="{265918A8-2058-4DE3-B6F8-5CD0E6FDC34B}" destId="{467CA6BA-C654-4AA0-BEDC-58DF4CD60F43}" srcOrd="0" destOrd="0" parTransId="{10963E12-FE15-4F13-9F6F-9D4BAB135099}" sibTransId="{B1C05176-49F3-4750-ABB7-C513B51BDA32}"/>
    <dgm:cxn modelId="{C56B3AD6-DED4-4102-839F-7E804E24A02E}" type="presOf" srcId="{41F7D141-B6BF-477B-85B4-1BD32F8EB739}" destId="{F5E24A7C-E015-4389-9FE9-B98D9520E869}" srcOrd="0" destOrd="0" presId="urn:microsoft.com/office/officeart/2005/8/layout/hierarchy2"/>
    <dgm:cxn modelId="{4B728021-6587-4E9E-86AA-03EA11CCFFE9}" srcId="{181FDF1A-249C-4AE6-903A-5D88CE2896FA}" destId="{9B31C9DE-5699-4130-BF33-1FDA5A52416B}" srcOrd="0" destOrd="0" parTransId="{88FDBC6B-3E41-46D8-9DE8-9CD50CF2399D}" sibTransId="{BFA52D6B-CF27-47C5-8390-48FA38A58A09}"/>
    <dgm:cxn modelId="{56E0C303-8475-412B-9B73-E098623BF3E9}" type="presOf" srcId="{A1D1B745-9117-40AD-8299-13DFBEA5EA17}" destId="{20DDD664-4F13-4BE0-94C3-459D571B067A}" srcOrd="0" destOrd="0" presId="urn:microsoft.com/office/officeart/2005/8/layout/hierarchy2"/>
    <dgm:cxn modelId="{8BD2E04D-16CA-4A01-94CF-278CBF9C43E6}" type="presOf" srcId="{A8F5B02F-9329-4CEB-B13F-FFEBC027380E}" destId="{EFC0AFD4-5096-48E7-AB5D-D00DF3BAF7E3}" srcOrd="0" destOrd="0" presId="urn:microsoft.com/office/officeart/2005/8/layout/hierarchy2"/>
    <dgm:cxn modelId="{CF956EE7-58BA-4B2B-9D93-0C460292B881}" type="presOf" srcId="{3CB17052-2BE1-4FAC-A12F-EF5F01436919}" destId="{24594B2E-AB26-4A35-B258-FCF37F814ACF}" srcOrd="0" destOrd="0" presId="urn:microsoft.com/office/officeart/2005/8/layout/hierarchy2"/>
    <dgm:cxn modelId="{A131A21E-206D-4E98-83CC-063E427A1945}" type="presOf" srcId="{55F5E045-E585-478B-A2F4-6CCF9D68748A}" destId="{14AA4259-940D-4E6E-A1AC-AA324F3B696E}" srcOrd="1" destOrd="0" presId="urn:microsoft.com/office/officeart/2005/8/layout/hierarchy2"/>
    <dgm:cxn modelId="{54518F66-B9BA-4E07-B3D2-CAC7208D9228}" type="presOf" srcId="{9F3F40F1-8421-4B8C-A7A4-C333BF9E3A10}" destId="{F22F37FC-A763-4691-BECB-287FF69BBDB9}" srcOrd="0" destOrd="0" presId="urn:microsoft.com/office/officeart/2005/8/layout/hierarchy2"/>
    <dgm:cxn modelId="{F166D11E-21C8-47D9-B59C-A85D07851291}" srcId="{98206E5D-337D-4809-BBF1-86F69FAA8DC4}" destId="{181FDF1A-249C-4AE6-903A-5D88CE2896FA}" srcOrd="0" destOrd="0" parTransId="{55F5E045-E585-478B-A2F4-6CCF9D68748A}" sibTransId="{6CC3AEB4-B2C3-411B-A1C6-AE62DD5B4409}"/>
    <dgm:cxn modelId="{21E2519A-42A8-42E5-A924-1C736AB18F45}" type="presParOf" srcId="{46796813-C924-414C-8726-A33C09DFBDFC}" destId="{F804D0FF-5B5B-4E3E-8DB6-6467A20992DD}" srcOrd="0" destOrd="0" presId="urn:microsoft.com/office/officeart/2005/8/layout/hierarchy2"/>
    <dgm:cxn modelId="{53534BF0-1FD7-4FF7-AD2E-FE933C23A1C4}" type="presParOf" srcId="{F804D0FF-5B5B-4E3E-8DB6-6467A20992DD}" destId="{C7D61C8F-29D7-48D8-92EA-380C0012BEE8}" srcOrd="0" destOrd="0" presId="urn:microsoft.com/office/officeart/2005/8/layout/hierarchy2"/>
    <dgm:cxn modelId="{D737EF29-CE09-407B-AAD0-E85929635A2C}" type="presParOf" srcId="{F804D0FF-5B5B-4E3E-8DB6-6467A20992DD}" destId="{EEA3B496-B4BE-492D-8F91-4EB0E3409349}" srcOrd="1" destOrd="0" presId="urn:microsoft.com/office/officeart/2005/8/layout/hierarchy2"/>
    <dgm:cxn modelId="{B4880A03-CB11-46C7-A3A0-BA809F8C4172}" type="presParOf" srcId="{EEA3B496-B4BE-492D-8F91-4EB0E3409349}" destId="{9C23F332-1092-44A7-8BA0-AB92C5FCC56F}" srcOrd="0" destOrd="0" presId="urn:microsoft.com/office/officeart/2005/8/layout/hierarchy2"/>
    <dgm:cxn modelId="{92373BAA-D3BE-4893-881F-D3CF7B5147B1}" type="presParOf" srcId="{9C23F332-1092-44A7-8BA0-AB92C5FCC56F}" destId="{14AA4259-940D-4E6E-A1AC-AA324F3B696E}" srcOrd="0" destOrd="0" presId="urn:microsoft.com/office/officeart/2005/8/layout/hierarchy2"/>
    <dgm:cxn modelId="{089946E0-5E7F-40F6-8158-9CAEC872EF9E}" type="presParOf" srcId="{EEA3B496-B4BE-492D-8F91-4EB0E3409349}" destId="{F87267FA-061B-4D33-9139-717C28E4510D}" srcOrd="1" destOrd="0" presId="urn:microsoft.com/office/officeart/2005/8/layout/hierarchy2"/>
    <dgm:cxn modelId="{10D4FC20-E25F-4A2B-8160-32C33A50A22B}" type="presParOf" srcId="{F87267FA-061B-4D33-9139-717C28E4510D}" destId="{75BE4BA0-B8CB-4419-8E65-38E651E1837B}" srcOrd="0" destOrd="0" presId="urn:microsoft.com/office/officeart/2005/8/layout/hierarchy2"/>
    <dgm:cxn modelId="{00385D0E-D923-44D0-A568-A5E238365BC7}" type="presParOf" srcId="{F87267FA-061B-4D33-9139-717C28E4510D}" destId="{3F52A6A4-B2B4-44CD-B777-0AA8981B4E62}" srcOrd="1" destOrd="0" presId="urn:microsoft.com/office/officeart/2005/8/layout/hierarchy2"/>
    <dgm:cxn modelId="{D50E8E4C-7988-4395-B628-58FAC9CDBB09}" type="presParOf" srcId="{3F52A6A4-B2B4-44CD-B777-0AA8981B4E62}" destId="{842DA24F-382A-42C5-92BE-4FD1D815DFBA}" srcOrd="0" destOrd="0" presId="urn:microsoft.com/office/officeart/2005/8/layout/hierarchy2"/>
    <dgm:cxn modelId="{0E65568D-DAC9-43F3-B63C-018F09C4B635}" type="presParOf" srcId="{842DA24F-382A-42C5-92BE-4FD1D815DFBA}" destId="{EE4F8346-D1BD-4F69-B46B-51C6D57FA0B7}" srcOrd="0" destOrd="0" presId="urn:microsoft.com/office/officeart/2005/8/layout/hierarchy2"/>
    <dgm:cxn modelId="{81857B4E-D468-4C7E-B583-9820726F89EB}" type="presParOf" srcId="{3F52A6A4-B2B4-44CD-B777-0AA8981B4E62}" destId="{283F88AA-3663-4674-BBE2-6F10AEC684AC}" srcOrd="1" destOrd="0" presId="urn:microsoft.com/office/officeart/2005/8/layout/hierarchy2"/>
    <dgm:cxn modelId="{677B6502-BE11-42A2-9D1C-9E104E29C132}" type="presParOf" srcId="{283F88AA-3663-4674-BBE2-6F10AEC684AC}" destId="{7C962C0F-E184-469F-AB06-75A85225E04E}" srcOrd="0" destOrd="0" presId="urn:microsoft.com/office/officeart/2005/8/layout/hierarchy2"/>
    <dgm:cxn modelId="{D9B150B9-1518-4308-BD11-95A7DCCBFD8C}" type="presParOf" srcId="{283F88AA-3663-4674-BBE2-6F10AEC684AC}" destId="{37DC4643-574C-486D-A391-F1ACADA66D8F}" srcOrd="1" destOrd="0" presId="urn:microsoft.com/office/officeart/2005/8/layout/hierarchy2"/>
    <dgm:cxn modelId="{16AFF81D-F767-4142-AD76-B65216D4A328}" type="presParOf" srcId="{EEA3B496-B4BE-492D-8F91-4EB0E3409349}" destId="{F22F37FC-A763-4691-BECB-287FF69BBDB9}" srcOrd="2" destOrd="0" presId="urn:microsoft.com/office/officeart/2005/8/layout/hierarchy2"/>
    <dgm:cxn modelId="{B6516D94-8179-407D-B2F8-83AC8D4CB7A9}" type="presParOf" srcId="{F22F37FC-A763-4691-BECB-287FF69BBDB9}" destId="{55E4F4BA-2816-488F-A988-7263DC4494A2}" srcOrd="0" destOrd="0" presId="urn:microsoft.com/office/officeart/2005/8/layout/hierarchy2"/>
    <dgm:cxn modelId="{D86DED97-2EDD-4E21-80E7-BA839ED73630}" type="presParOf" srcId="{EEA3B496-B4BE-492D-8F91-4EB0E3409349}" destId="{19A5F616-E848-4A14-8C97-09E2E6C04E7F}" srcOrd="3" destOrd="0" presId="urn:microsoft.com/office/officeart/2005/8/layout/hierarchy2"/>
    <dgm:cxn modelId="{9324B9DE-8276-4178-99BE-C19BC6ECD099}" type="presParOf" srcId="{19A5F616-E848-4A14-8C97-09E2E6C04E7F}" destId="{F5E24A7C-E015-4389-9FE9-B98D9520E869}" srcOrd="0" destOrd="0" presId="urn:microsoft.com/office/officeart/2005/8/layout/hierarchy2"/>
    <dgm:cxn modelId="{21560C66-5810-4969-A006-B5391B1B194B}" type="presParOf" srcId="{19A5F616-E848-4A14-8C97-09E2E6C04E7F}" destId="{36623ED2-0331-4589-8F1B-3B37FF4AF9CA}" srcOrd="1" destOrd="0" presId="urn:microsoft.com/office/officeart/2005/8/layout/hierarchy2"/>
    <dgm:cxn modelId="{35652F35-3194-48B4-9611-CDCF539D6D05}" type="presParOf" srcId="{36623ED2-0331-4589-8F1B-3B37FF4AF9CA}" destId="{FCDCE45A-513E-4AF3-A0D4-A20B020F0140}" srcOrd="0" destOrd="0" presId="urn:microsoft.com/office/officeart/2005/8/layout/hierarchy2"/>
    <dgm:cxn modelId="{5245D52A-A64F-4687-9934-8C405DE893E7}" type="presParOf" srcId="{FCDCE45A-513E-4AF3-A0D4-A20B020F0140}" destId="{6CCE5721-5F0D-486F-B2F8-EA6F8B94CB17}" srcOrd="0" destOrd="0" presId="urn:microsoft.com/office/officeart/2005/8/layout/hierarchy2"/>
    <dgm:cxn modelId="{F3D9B9AB-89AD-4605-A54B-1898F0AF6A57}" type="presParOf" srcId="{36623ED2-0331-4589-8F1B-3B37FF4AF9CA}" destId="{50B0A30B-9DB1-4924-8D5A-E8E286187CC6}" srcOrd="1" destOrd="0" presId="urn:microsoft.com/office/officeart/2005/8/layout/hierarchy2"/>
    <dgm:cxn modelId="{E604E569-6B82-4BA2-B34F-20370A80516C}" type="presParOf" srcId="{50B0A30B-9DB1-4924-8D5A-E8E286187CC6}" destId="{EFC0AFD4-5096-48E7-AB5D-D00DF3BAF7E3}" srcOrd="0" destOrd="0" presId="urn:microsoft.com/office/officeart/2005/8/layout/hierarchy2"/>
    <dgm:cxn modelId="{3F68084E-80E1-41D2-937D-4A2880A4D0D2}" type="presParOf" srcId="{50B0A30B-9DB1-4924-8D5A-E8E286187CC6}" destId="{E9C8DE25-580C-4985-B967-552BE1D04A72}" srcOrd="1" destOrd="0" presId="urn:microsoft.com/office/officeart/2005/8/layout/hierarchy2"/>
    <dgm:cxn modelId="{E51E5B3E-3EAD-410C-95EB-860771F7492D}" type="presParOf" srcId="{EEA3B496-B4BE-492D-8F91-4EB0E3409349}" destId="{86138368-0E57-420C-AA17-6B5EA72CAC1F}" srcOrd="4" destOrd="0" presId="urn:microsoft.com/office/officeart/2005/8/layout/hierarchy2"/>
    <dgm:cxn modelId="{2D11F4C2-AB67-4500-A0BF-0246147C864D}" type="presParOf" srcId="{86138368-0E57-420C-AA17-6B5EA72CAC1F}" destId="{B8847481-EB0A-4BF0-AE62-1C6E59E1E6F2}" srcOrd="0" destOrd="0" presId="urn:microsoft.com/office/officeart/2005/8/layout/hierarchy2"/>
    <dgm:cxn modelId="{FE237FA6-47D7-4EE5-857D-C21ADB62CFD3}" type="presParOf" srcId="{EEA3B496-B4BE-492D-8F91-4EB0E3409349}" destId="{07333D77-3141-484B-A0F8-C09CD0AD1AA5}" srcOrd="5" destOrd="0" presId="urn:microsoft.com/office/officeart/2005/8/layout/hierarchy2"/>
    <dgm:cxn modelId="{0EB2F7EE-E4BC-4E47-BE05-A3E9D15737A9}" type="presParOf" srcId="{07333D77-3141-484B-A0F8-C09CD0AD1AA5}" destId="{24594B2E-AB26-4A35-B258-FCF37F814ACF}" srcOrd="0" destOrd="0" presId="urn:microsoft.com/office/officeart/2005/8/layout/hierarchy2"/>
    <dgm:cxn modelId="{435750DC-1EF1-471B-8DC9-FD6E5B0FDD8A}" type="presParOf" srcId="{07333D77-3141-484B-A0F8-C09CD0AD1AA5}" destId="{C5F6D629-8F51-437F-8125-870583C6EFE3}" srcOrd="1" destOrd="0" presId="urn:microsoft.com/office/officeart/2005/8/layout/hierarchy2"/>
    <dgm:cxn modelId="{4900DA6F-7664-4F65-A8E6-4020B26B3355}" type="presParOf" srcId="{C5F6D629-8F51-437F-8125-870583C6EFE3}" destId="{D7BF3031-728B-4BE6-94B2-F724D57F6230}" srcOrd="0" destOrd="0" presId="urn:microsoft.com/office/officeart/2005/8/layout/hierarchy2"/>
    <dgm:cxn modelId="{55483F00-3592-4485-90B5-E04EAE7087F2}" type="presParOf" srcId="{D7BF3031-728B-4BE6-94B2-F724D57F6230}" destId="{2B3637A6-424E-49D8-9CF3-652FB56589D9}" srcOrd="0" destOrd="0" presId="urn:microsoft.com/office/officeart/2005/8/layout/hierarchy2"/>
    <dgm:cxn modelId="{F738F384-766F-4F0C-8E24-D87D5EA29B0B}" type="presParOf" srcId="{C5F6D629-8F51-437F-8125-870583C6EFE3}" destId="{E40B9506-3345-426D-A951-EA7667EAEB18}" srcOrd="1" destOrd="0" presId="urn:microsoft.com/office/officeart/2005/8/layout/hierarchy2"/>
    <dgm:cxn modelId="{DB802437-7CDF-4F07-BD6E-860899C14038}" type="presParOf" srcId="{E40B9506-3345-426D-A951-EA7667EAEB18}" destId="{20DDD664-4F13-4BE0-94C3-459D571B067A}" srcOrd="0" destOrd="0" presId="urn:microsoft.com/office/officeart/2005/8/layout/hierarchy2"/>
    <dgm:cxn modelId="{7B158327-B86D-4DD6-8A99-02EC2CA33CB9}" type="presParOf" srcId="{E40B9506-3345-426D-A951-EA7667EAEB18}" destId="{F5FADD5D-7946-4373-BD20-368EFD1BEF1C}" srcOrd="1" destOrd="0" presId="urn:microsoft.com/office/officeart/2005/8/layout/hierarchy2"/>
    <dgm:cxn modelId="{DD0E05C2-BD87-4DE1-9312-443910140278}" type="presParOf" srcId="{EEA3B496-B4BE-492D-8F91-4EB0E3409349}" destId="{6B7CBED9-926B-4F49-9364-B570E9E9D1A2}" srcOrd="6" destOrd="0" presId="urn:microsoft.com/office/officeart/2005/8/layout/hierarchy2"/>
    <dgm:cxn modelId="{B9D73F62-04FB-4679-AB1D-5AD89D9E284C}" type="presParOf" srcId="{6B7CBED9-926B-4F49-9364-B570E9E9D1A2}" destId="{F4D96B23-15CC-4CD0-8EA5-95FBCA93212B}" srcOrd="0" destOrd="0" presId="urn:microsoft.com/office/officeart/2005/8/layout/hierarchy2"/>
    <dgm:cxn modelId="{EC7DF5E5-ECDE-496E-B8A1-53F6A00C49E7}" type="presParOf" srcId="{EEA3B496-B4BE-492D-8F91-4EB0E3409349}" destId="{ADAA71FE-F49E-44DA-B312-070848CB4515}" srcOrd="7" destOrd="0" presId="urn:microsoft.com/office/officeart/2005/8/layout/hierarchy2"/>
    <dgm:cxn modelId="{870AEE2C-5C50-4E08-94F7-862ACC305DFF}" type="presParOf" srcId="{ADAA71FE-F49E-44DA-B312-070848CB4515}" destId="{AEEC7605-58C6-4786-BD4E-249E16B828EA}" srcOrd="0" destOrd="0" presId="urn:microsoft.com/office/officeart/2005/8/layout/hierarchy2"/>
    <dgm:cxn modelId="{51DD07EF-EC2A-4502-BEA5-C473F58B1293}" type="presParOf" srcId="{ADAA71FE-F49E-44DA-B312-070848CB4515}" destId="{0EC3735A-A4E5-4EBB-A4DC-BD7E7E439C15}" srcOrd="1" destOrd="0" presId="urn:microsoft.com/office/officeart/2005/8/layout/hierarchy2"/>
    <dgm:cxn modelId="{88150A21-65D3-487B-ABD4-D1D9E46C57E2}" type="presParOf" srcId="{0EC3735A-A4E5-4EBB-A4DC-BD7E7E439C15}" destId="{C1E3D73D-E410-4A3A-9C4A-DBC0386C8F46}" srcOrd="0" destOrd="0" presId="urn:microsoft.com/office/officeart/2005/8/layout/hierarchy2"/>
    <dgm:cxn modelId="{7C994342-FB03-4AEC-927A-950966CD3897}" type="presParOf" srcId="{C1E3D73D-E410-4A3A-9C4A-DBC0386C8F46}" destId="{2B994AD5-DD1C-4DAF-AC0B-3BF4B2CE337E}" srcOrd="0" destOrd="0" presId="urn:microsoft.com/office/officeart/2005/8/layout/hierarchy2"/>
    <dgm:cxn modelId="{F09DD7A9-123E-4858-BDB7-35F57830003F}" type="presParOf" srcId="{0EC3735A-A4E5-4EBB-A4DC-BD7E7E439C15}" destId="{6BCDB251-E109-4571-A6BC-09742E56549A}" srcOrd="1" destOrd="0" presId="urn:microsoft.com/office/officeart/2005/8/layout/hierarchy2"/>
    <dgm:cxn modelId="{9F374E7E-A80C-4162-A3A1-41B0D57B7A39}" type="presParOf" srcId="{6BCDB251-E109-4571-A6BC-09742E56549A}" destId="{F91C0280-102C-4E61-8767-25870188C126}" srcOrd="0" destOrd="0" presId="urn:microsoft.com/office/officeart/2005/8/layout/hierarchy2"/>
    <dgm:cxn modelId="{FDE5DEA1-A675-43D5-B42A-499BE7B92ED3}" type="presParOf" srcId="{6BCDB251-E109-4571-A6BC-09742E56549A}" destId="{A112F361-2C14-4644-8C9F-58CAD25433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61C8F-29D7-48D8-92EA-380C0012BEE8}">
      <dsp:nvSpPr>
        <dsp:cNvPr id="0" name=""/>
        <dsp:cNvSpPr/>
      </dsp:nvSpPr>
      <dsp:spPr>
        <a:xfrm>
          <a:off x="1549" y="2334625"/>
          <a:ext cx="2326793" cy="1163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Zonas naturales </a:t>
          </a:r>
          <a:endParaRPr lang="es-MX" sz="1300" kern="1200" dirty="0"/>
        </a:p>
      </dsp:txBody>
      <dsp:txXfrm>
        <a:off x="35624" y="2368700"/>
        <a:ext cx="2258643" cy="1095246"/>
      </dsp:txXfrm>
    </dsp:sp>
    <dsp:sp modelId="{9C23F332-1092-44A7-8BA0-AB92C5FCC56F}">
      <dsp:nvSpPr>
        <dsp:cNvPr id="0" name=""/>
        <dsp:cNvSpPr/>
      </dsp:nvSpPr>
      <dsp:spPr>
        <a:xfrm rot="17643207">
          <a:off x="1641126" y="1839070"/>
          <a:ext cx="2320065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2320065" y="17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>
        <a:off x="2743157" y="1799020"/>
        <a:ext cx="116003" cy="116003"/>
      </dsp:txXfrm>
    </dsp:sp>
    <dsp:sp modelId="{75BE4BA0-B8CB-4419-8E65-38E651E1837B}">
      <dsp:nvSpPr>
        <dsp:cNvPr id="0" name=""/>
        <dsp:cNvSpPr/>
      </dsp:nvSpPr>
      <dsp:spPr>
        <a:xfrm>
          <a:off x="3273974" y="216021"/>
          <a:ext cx="2326793" cy="1163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Relieve</a:t>
          </a:r>
          <a:endParaRPr lang="es-MX" sz="1300" kern="1200" dirty="0"/>
        </a:p>
      </dsp:txBody>
      <dsp:txXfrm>
        <a:off x="3308049" y="250096"/>
        <a:ext cx="2258643" cy="1095246"/>
      </dsp:txXfrm>
    </dsp:sp>
    <dsp:sp modelId="{842DA24F-382A-42C5-92BE-4FD1D815DFBA}">
      <dsp:nvSpPr>
        <dsp:cNvPr id="0" name=""/>
        <dsp:cNvSpPr/>
      </dsp:nvSpPr>
      <dsp:spPr>
        <a:xfrm>
          <a:off x="5600768" y="779768"/>
          <a:ext cx="913568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913568" y="1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034713" y="774880"/>
        <a:ext cx="45678" cy="45678"/>
      </dsp:txXfrm>
    </dsp:sp>
    <dsp:sp modelId="{7C962C0F-E184-469F-AB06-75A85225E04E}">
      <dsp:nvSpPr>
        <dsp:cNvPr id="0" name=""/>
        <dsp:cNvSpPr/>
      </dsp:nvSpPr>
      <dsp:spPr>
        <a:xfrm>
          <a:off x="6514337" y="216021"/>
          <a:ext cx="2326793" cy="1163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Planicies litorales, la cordillera de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la Costa, la depresión intermedia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y la cordillera de los Andes</a:t>
          </a:r>
          <a:endParaRPr lang="es-MX" sz="1300" kern="1200" dirty="0"/>
        </a:p>
      </dsp:txBody>
      <dsp:txXfrm>
        <a:off x="6548412" y="250096"/>
        <a:ext cx="2258643" cy="1095246"/>
      </dsp:txXfrm>
    </dsp:sp>
    <dsp:sp modelId="{F22F37FC-A763-4691-BECB-287FF69BBDB9}">
      <dsp:nvSpPr>
        <dsp:cNvPr id="0" name=""/>
        <dsp:cNvSpPr/>
      </dsp:nvSpPr>
      <dsp:spPr>
        <a:xfrm rot="19244665">
          <a:off x="2190682" y="2512368"/>
          <a:ext cx="1220022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1220022" y="17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770192" y="2499819"/>
        <a:ext cx="61001" cy="61001"/>
      </dsp:txXfrm>
    </dsp:sp>
    <dsp:sp modelId="{F5E24A7C-E015-4389-9FE9-B98D9520E869}">
      <dsp:nvSpPr>
        <dsp:cNvPr id="0" name=""/>
        <dsp:cNvSpPr/>
      </dsp:nvSpPr>
      <dsp:spPr>
        <a:xfrm>
          <a:off x="3273044" y="1562618"/>
          <a:ext cx="2326793" cy="1163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Aguas superficiales </a:t>
          </a:r>
          <a:endParaRPr lang="es-MX" sz="1300" kern="1200" dirty="0"/>
        </a:p>
      </dsp:txBody>
      <dsp:txXfrm>
        <a:off x="3307119" y="1596693"/>
        <a:ext cx="2258643" cy="1095246"/>
      </dsp:txXfrm>
    </dsp:sp>
    <dsp:sp modelId="{FCDCE45A-513E-4AF3-A0D4-A20B020F0140}">
      <dsp:nvSpPr>
        <dsp:cNvPr id="0" name=""/>
        <dsp:cNvSpPr/>
      </dsp:nvSpPr>
      <dsp:spPr>
        <a:xfrm rot="81024">
          <a:off x="5599710" y="2137144"/>
          <a:ext cx="914753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914753" y="1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034218" y="2132227"/>
        <a:ext cx="45737" cy="45737"/>
      </dsp:txXfrm>
    </dsp:sp>
    <dsp:sp modelId="{EFC0AFD4-5096-48E7-AB5D-D00DF3BAF7E3}">
      <dsp:nvSpPr>
        <dsp:cNvPr id="0" name=""/>
        <dsp:cNvSpPr/>
      </dsp:nvSpPr>
      <dsp:spPr>
        <a:xfrm>
          <a:off x="6514337" y="1584176"/>
          <a:ext cx="2326793" cy="1163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Ríos, lagos, termas, glaciares, mares y océanos</a:t>
          </a:r>
          <a:endParaRPr lang="es-MX" sz="1300" kern="1200" dirty="0"/>
        </a:p>
      </dsp:txBody>
      <dsp:txXfrm>
        <a:off x="6548412" y="1618251"/>
        <a:ext cx="2258643" cy="1095246"/>
      </dsp:txXfrm>
    </dsp:sp>
    <dsp:sp modelId="{86138368-0E57-420C-AA17-6B5EA72CAC1F}">
      <dsp:nvSpPr>
        <dsp:cNvPr id="0" name=""/>
        <dsp:cNvSpPr/>
      </dsp:nvSpPr>
      <dsp:spPr>
        <a:xfrm rot="1875451">
          <a:off x="2241942" y="3207225"/>
          <a:ext cx="1190447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1190447" y="17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807404" y="3195415"/>
        <a:ext cx="59522" cy="59522"/>
      </dsp:txXfrm>
    </dsp:sp>
    <dsp:sp modelId="{24594B2E-AB26-4A35-B258-FCF37F814ACF}">
      <dsp:nvSpPr>
        <dsp:cNvPr id="0" name=""/>
        <dsp:cNvSpPr/>
      </dsp:nvSpPr>
      <dsp:spPr>
        <a:xfrm>
          <a:off x="3345989" y="2952331"/>
          <a:ext cx="2326793" cy="1163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Clima </a:t>
          </a:r>
          <a:endParaRPr lang="es-MX" sz="1300" kern="1200" dirty="0"/>
        </a:p>
      </dsp:txBody>
      <dsp:txXfrm>
        <a:off x="3380064" y="2986406"/>
        <a:ext cx="2258643" cy="1095246"/>
      </dsp:txXfrm>
    </dsp:sp>
    <dsp:sp modelId="{D7BF3031-728B-4BE6-94B2-F724D57F6230}">
      <dsp:nvSpPr>
        <dsp:cNvPr id="0" name=""/>
        <dsp:cNvSpPr/>
      </dsp:nvSpPr>
      <dsp:spPr>
        <a:xfrm>
          <a:off x="5672782" y="3516077"/>
          <a:ext cx="841554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841554" y="1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072521" y="3512990"/>
        <a:ext cx="42077" cy="42077"/>
      </dsp:txXfrm>
    </dsp:sp>
    <dsp:sp modelId="{20DDD664-4F13-4BE0-94C3-459D571B067A}">
      <dsp:nvSpPr>
        <dsp:cNvPr id="0" name=""/>
        <dsp:cNvSpPr/>
      </dsp:nvSpPr>
      <dsp:spPr>
        <a:xfrm>
          <a:off x="6514337" y="2952331"/>
          <a:ext cx="2446367" cy="1163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300" kern="1200" dirty="0" smtClean="0"/>
            <a:t>La temperatura, las precipitaciones, la presión, el viento y la humedad</a:t>
          </a:r>
          <a:endParaRPr lang="es-MX" sz="1300" kern="1200" dirty="0"/>
        </a:p>
      </dsp:txBody>
      <dsp:txXfrm>
        <a:off x="6548412" y="2986406"/>
        <a:ext cx="2378217" cy="1095246"/>
      </dsp:txXfrm>
    </dsp:sp>
    <dsp:sp modelId="{6B7CBED9-926B-4F49-9364-B570E9E9D1A2}">
      <dsp:nvSpPr>
        <dsp:cNvPr id="0" name=""/>
        <dsp:cNvSpPr/>
      </dsp:nvSpPr>
      <dsp:spPr>
        <a:xfrm rot="3772038">
          <a:off x="1721454" y="3891302"/>
          <a:ext cx="2231422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2231422" y="17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>
        <a:off x="2781380" y="3853468"/>
        <a:ext cx="111571" cy="111571"/>
      </dsp:txXfrm>
    </dsp:sp>
    <dsp:sp modelId="{AEEC7605-58C6-4786-BD4E-249E16B828EA}">
      <dsp:nvSpPr>
        <dsp:cNvPr id="0" name=""/>
        <dsp:cNvSpPr/>
      </dsp:nvSpPr>
      <dsp:spPr>
        <a:xfrm>
          <a:off x="3345989" y="4320485"/>
          <a:ext cx="2326793" cy="1163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Biodiversidad </a:t>
          </a:r>
          <a:endParaRPr lang="es-MX" sz="1300" kern="1200" dirty="0"/>
        </a:p>
      </dsp:txBody>
      <dsp:txXfrm>
        <a:off x="3380064" y="4354560"/>
        <a:ext cx="2258643" cy="1095246"/>
      </dsp:txXfrm>
    </dsp:sp>
    <dsp:sp modelId="{C1E3D73D-E410-4A3A-9C4A-DBC0386C8F46}">
      <dsp:nvSpPr>
        <dsp:cNvPr id="0" name=""/>
        <dsp:cNvSpPr/>
      </dsp:nvSpPr>
      <dsp:spPr>
        <a:xfrm rot="85537">
          <a:off x="5672652" y="4894732"/>
          <a:ext cx="844049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844049" y="1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073575" y="4891582"/>
        <a:ext cx="42202" cy="42202"/>
      </dsp:txXfrm>
    </dsp:sp>
    <dsp:sp modelId="{F91C0280-102C-4E61-8767-25870188C126}">
      <dsp:nvSpPr>
        <dsp:cNvPr id="0" name=""/>
        <dsp:cNvSpPr/>
      </dsp:nvSpPr>
      <dsp:spPr>
        <a:xfrm>
          <a:off x="6516571" y="4341485"/>
          <a:ext cx="2326793" cy="1163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400" kern="1200" dirty="0" smtClean="0"/>
            <a:t>Seres vivos: especies animales como vegetales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</dsp:txBody>
      <dsp:txXfrm>
        <a:off x="6550646" y="4375560"/>
        <a:ext cx="2258643" cy="1095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-TARZQUJ04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31 de agosto al 04 de septiembre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En nuestro país existe una variedad de paisajes.</a:t>
            </a:r>
            <a:endParaRPr lang="es-MX" dirty="0"/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077072"/>
            <a:ext cx="4248743" cy="2638793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5" y="1556791"/>
            <a:ext cx="3816424" cy="3255111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55576" y="2060848"/>
            <a:ext cx="3096344" cy="1339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¿A qué zona natural crees que pertenecen estas imágenes? (norte, centro o sur</a:t>
            </a:r>
            <a:r>
              <a:rPr lang="es-MX" dirty="0" smtClean="0"/>
              <a:t>) Describe los elementos que allí se presentan.</a:t>
            </a:r>
            <a:endParaRPr lang="es-MX" dirty="0"/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784" y="5843532"/>
            <a:ext cx="731769" cy="8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7811065" y="1124743"/>
            <a:ext cx="1332935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Zona Sur </a:t>
            </a:r>
            <a:endParaRPr lang="es-MX" dirty="0"/>
          </a:p>
        </p:txBody>
      </p:sp>
      <p:sp>
        <p:nvSpPr>
          <p:cNvPr id="13" name="12 Elipse"/>
          <p:cNvSpPr/>
          <p:nvPr/>
        </p:nvSpPr>
        <p:spPr>
          <a:xfrm>
            <a:off x="4192777" y="5708586"/>
            <a:ext cx="1332935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Zona Centro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13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706528" cy="3240360"/>
          </a:xfr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33664"/>
            <a:ext cx="4176464" cy="3024336"/>
          </a:xfrm>
          <a:prstGeom prst="rect">
            <a:avLst/>
          </a:prstGeom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784" y="5843532"/>
            <a:ext cx="731769" cy="8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6158160" y="188640"/>
            <a:ext cx="1332935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Zona Norte </a:t>
            </a:r>
            <a:endParaRPr lang="es-MX" dirty="0"/>
          </a:p>
        </p:txBody>
      </p:sp>
      <p:sp>
        <p:nvSpPr>
          <p:cNvPr id="10" name="9 Elipse"/>
          <p:cNvSpPr/>
          <p:nvPr/>
        </p:nvSpPr>
        <p:spPr>
          <a:xfrm>
            <a:off x="2760779" y="5843532"/>
            <a:ext cx="1332935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Zona Centro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40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150"/>
            <a:ext cx="8136904" cy="5355066"/>
          </a:xfrm>
        </p:spPr>
        <p:txBody>
          <a:bodyPr>
            <a:noAutofit/>
          </a:bodyPr>
          <a:lstStyle/>
          <a:p>
            <a:pPr algn="l"/>
            <a:r>
              <a:rPr lang="es-MX" sz="2800" dirty="0" smtClean="0"/>
              <a:t>El territorio chileno se divide en cinco grandes </a:t>
            </a:r>
            <a:r>
              <a:rPr lang="es-MX" sz="2800" dirty="0"/>
              <a:t>zonas naturales: 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Grande, Norte Chico,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Central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Zona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y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Austral.</a:t>
            </a:r>
            <a:b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 smtClean="0"/>
              <a:t>Se </a:t>
            </a:r>
            <a:r>
              <a:rPr lang="es-MX" sz="2800" dirty="0"/>
              <a:t>caracterizan por los elementos físicos que las forman, que a su vez las diferencian entre </a:t>
            </a:r>
            <a:r>
              <a:rPr lang="es-MX" sz="2800" dirty="0" smtClean="0"/>
              <a:t>sí. </a:t>
            </a:r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2" descr="Casa y arboles | Dibujo de casa, Producción artística, Dibujos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271950"/>
              </p:ext>
            </p:extLst>
          </p:nvPr>
        </p:nvGraphicFramePr>
        <p:xfrm>
          <a:off x="0" y="836712"/>
          <a:ext cx="89644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899592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Escribe el siguiente esquema en tu </a:t>
            </a:r>
            <a:r>
              <a:rPr lang="es-MX" sz="2000" dirty="0" smtClean="0"/>
              <a:t>cuaderno, con los componentes de las zonas naturales.</a:t>
            </a:r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79715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2" y="175812"/>
            <a:ext cx="5104210" cy="1020940"/>
          </a:xfrm>
        </p:spPr>
        <p:txBody>
          <a:bodyPr>
            <a:noAutofit/>
          </a:bodyPr>
          <a:lstStyle/>
          <a:p>
            <a:r>
              <a:rPr lang="es-MX" sz="2800" dirty="0"/>
              <a:t>Abramos el libro en la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es-MX" sz="2800" dirty="0" smtClean="0"/>
              <a:t>y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800" dirty="0" smtClean="0"/>
              <a:t>desarrolla las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</a:t>
            </a:r>
            <a:r>
              <a:rPr lang="es-MX" sz="2800" dirty="0" smtClean="0"/>
              <a:t>que aquí se solicitan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574680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743981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28" y="5349478"/>
            <a:ext cx="1508522" cy="15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5801" y="2075068"/>
            <a:ext cx="6826416" cy="273562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779912" y="4429398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MX" dirty="0" smtClean="0"/>
              <a:t>Observa </a:t>
            </a:r>
            <a:r>
              <a:rPr lang="es-MX" dirty="0"/>
              <a:t>el mapa y señala los </a:t>
            </a:r>
            <a:r>
              <a:rPr lang="es-MX" dirty="0" smtClean="0"/>
              <a:t>límites </a:t>
            </a:r>
            <a:r>
              <a:rPr lang="es-MX" dirty="0"/>
              <a:t>que </a:t>
            </a:r>
            <a:r>
              <a:rPr lang="es-MX" dirty="0" smtClean="0"/>
              <a:t>demarcan las </a:t>
            </a:r>
            <a:r>
              <a:rPr lang="es-MX" dirty="0"/>
              <a:t>zonas naturales de </a:t>
            </a:r>
            <a:r>
              <a:rPr lang="es-MX" dirty="0" smtClean="0"/>
              <a:t>Chile.</a:t>
            </a:r>
          </a:p>
          <a:p>
            <a:pPr marL="342900" indent="-342900">
              <a:buAutoNum type="arabicParenR"/>
            </a:pPr>
            <a:endParaRPr lang="es-MX" dirty="0"/>
          </a:p>
          <a:p>
            <a:pPr marL="342900" indent="-342900">
              <a:buAutoNum type="arabicParenR"/>
            </a:pPr>
            <a:r>
              <a:rPr lang="es-MX" dirty="0" smtClean="0"/>
              <a:t> ¿Qué componente natural delimita las zonas naturales?</a:t>
            </a:r>
          </a:p>
          <a:p>
            <a:pPr marL="342900" indent="-342900">
              <a:buAutoNum type="arabicParenR"/>
            </a:pPr>
            <a:endParaRPr lang="es-MX" dirty="0" smtClean="0"/>
          </a:p>
          <a:p>
            <a:pPr marL="342900" indent="-342900">
              <a:buAutoNum type="arabicParenR"/>
            </a:pPr>
            <a:r>
              <a:rPr lang="es-MX" dirty="0" smtClean="0"/>
              <a:t>Describe el paisaje de la imagen utilizando los componentes estudiados.</a:t>
            </a:r>
            <a:endParaRPr lang="es-MX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36" y="1449182"/>
            <a:ext cx="3685640" cy="29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8034"/>
            <a:ext cx="4032448" cy="8353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TICKET DE SALIDA</a:t>
            </a:r>
          </a:p>
          <a:p>
            <a:pPr algn="ctr"/>
            <a:r>
              <a:rPr lang="es-CL" sz="1600" b="1" dirty="0" smtClean="0"/>
              <a:t>HISTORIA, GEOGRAFÍA Y CS. SOCIALES</a:t>
            </a:r>
          </a:p>
          <a:p>
            <a:pPr algn="ctr"/>
            <a:r>
              <a:rPr lang="es-CL" sz="1600" b="1" dirty="0" smtClean="0"/>
              <a:t>SEMANA 23</a:t>
            </a:r>
            <a:endParaRPr lang="es-CL" sz="16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748004" y="9116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556793"/>
            <a:ext cx="82282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dirty="0" smtClean="0"/>
              <a:t>1) </a:t>
            </a:r>
            <a:r>
              <a:rPr lang="es-ES" dirty="0"/>
              <a:t>Con la ayuda de un atlas o su texto de estudio, complete la siguiente tabla con los nombres de las capitales regionales que se localizan en cada zona.</a:t>
            </a:r>
            <a:endParaRPr lang="es-MX" dirty="0"/>
          </a:p>
          <a:p>
            <a:pPr algn="just"/>
            <a:endParaRPr lang="es-MX" sz="2000" dirty="0"/>
          </a:p>
          <a:p>
            <a:pPr algn="just">
              <a:spcAft>
                <a:spcPts val="0"/>
              </a:spcAft>
            </a:pPr>
            <a:endParaRPr lang="es-CL" sz="2000" dirty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6273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7" y="5476733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4" t="12102" r="13550" b="14436"/>
          <a:stretch>
            <a:fillRect/>
          </a:stretch>
        </p:blipFill>
        <p:spPr bwMode="auto">
          <a:xfrm>
            <a:off x="2404188" y="2312250"/>
            <a:ext cx="4400060" cy="436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4" y="5400930"/>
            <a:ext cx="3115326" cy="14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t="10403" r="52614" b="12740"/>
          <a:stretch>
            <a:fillRect/>
          </a:stretch>
        </p:blipFill>
        <p:spPr bwMode="auto">
          <a:xfrm>
            <a:off x="25224" y="881979"/>
            <a:ext cx="3168352" cy="594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03" y="5562013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51920" y="1124744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2) </a:t>
            </a:r>
            <a:r>
              <a:rPr lang="es-ES" dirty="0"/>
              <a:t>Identifique cada una de las zonas geográficas y ponga el nombre donde corresponda</a:t>
            </a:r>
            <a:r>
              <a:rPr lang="es-ES" dirty="0" smtClean="0"/>
              <a:t>.</a:t>
            </a:r>
          </a:p>
          <a:p>
            <a:pPr algn="just"/>
            <a:endParaRPr lang="es-MX" dirty="0"/>
          </a:p>
          <a:p>
            <a:pPr lvl="0" algn="just"/>
            <a:r>
              <a:rPr lang="es-ES" dirty="0" smtClean="0"/>
              <a:t>3)Pinte </a:t>
            </a:r>
            <a:r>
              <a:rPr lang="es-ES" dirty="0"/>
              <a:t>en el mapa, con igual color, las regiones que pertenecen a una misma zona </a:t>
            </a:r>
            <a:r>
              <a:rPr lang="es-ES" dirty="0" smtClean="0"/>
              <a:t>geográfica.</a:t>
            </a:r>
          </a:p>
          <a:p>
            <a:pPr lvl="0" algn="just"/>
            <a:endParaRPr lang="es-ES" dirty="0"/>
          </a:p>
          <a:p>
            <a:pPr algn="just"/>
            <a:r>
              <a:rPr lang="es-ES" dirty="0" smtClean="0"/>
              <a:t>4) </a:t>
            </a:r>
            <a:r>
              <a:rPr lang="es-ES" dirty="0"/>
              <a:t>Marque una línea divisoria entre cada zona y escriba su nombre en los espacios </a:t>
            </a:r>
            <a:r>
              <a:rPr lang="es-ES" dirty="0" smtClean="0"/>
              <a:t>diseñados.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5) ¿Por qué crees tú que fue necesario dividir el territorio en zonas naturales? </a:t>
            </a: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45839"/>
              </p:ext>
            </p:extLst>
          </p:nvPr>
        </p:nvGraphicFramePr>
        <p:xfrm>
          <a:off x="179513" y="76273"/>
          <a:ext cx="896448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293"/>
                <a:gridCol w="1515002"/>
                <a:gridCol w="1296144"/>
                <a:gridCol w="2015885"/>
                <a:gridCol w="1609011"/>
                <a:gridCol w="1379152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Zonas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Norte Grande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Norte Chico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Zona Central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Zona Sur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Zona Austral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Regiones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XV, I, II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III y IV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V, RM, VI, VII</a:t>
                      </a:r>
                      <a:r>
                        <a:rPr lang="es-MX" baseline="0" dirty="0" smtClean="0"/>
                        <a:t> y</a:t>
                      </a:r>
                      <a:r>
                        <a:rPr lang="es-MX" dirty="0" smtClean="0"/>
                        <a:t> VIII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IX, XIV, X y XVI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XI y XII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Forma libre"/>
          <p:cNvSpPr/>
          <p:nvPr/>
        </p:nvSpPr>
        <p:spPr>
          <a:xfrm>
            <a:off x="327546" y="4067033"/>
            <a:ext cx="232012" cy="95534"/>
          </a:xfrm>
          <a:custGeom>
            <a:avLst/>
            <a:gdLst>
              <a:gd name="connsiteX0" fmla="*/ 0 w 232012"/>
              <a:gd name="connsiteY0" fmla="*/ 0 h 95534"/>
              <a:gd name="connsiteX1" fmla="*/ 122830 w 232012"/>
              <a:gd name="connsiteY1" fmla="*/ 13648 h 95534"/>
              <a:gd name="connsiteX2" fmla="*/ 163773 w 232012"/>
              <a:gd name="connsiteY2" fmla="*/ 54591 h 95534"/>
              <a:gd name="connsiteX3" fmla="*/ 232012 w 232012"/>
              <a:gd name="connsiteY3" fmla="*/ 95534 h 9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12" h="95534">
                <a:moveTo>
                  <a:pt x="0" y="0"/>
                </a:moveTo>
                <a:cubicBezTo>
                  <a:pt x="40943" y="4549"/>
                  <a:pt x="83749" y="621"/>
                  <a:pt x="122830" y="13648"/>
                </a:cubicBezTo>
                <a:cubicBezTo>
                  <a:pt x="141140" y="19751"/>
                  <a:pt x="148946" y="42235"/>
                  <a:pt x="163773" y="54591"/>
                </a:cubicBezTo>
                <a:cubicBezTo>
                  <a:pt x="188473" y="75174"/>
                  <a:pt x="205369" y="82212"/>
                  <a:pt x="232012" y="95534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73606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96398"/>
              </p:ext>
            </p:extLst>
          </p:nvPr>
        </p:nvGraphicFramePr>
        <p:xfrm>
          <a:off x="544126" y="953313"/>
          <a:ext cx="7992888" cy="4968559"/>
        </p:xfrm>
        <a:graphic>
          <a:graphicData uri="http://schemas.openxmlformats.org/drawingml/2006/table">
            <a:tbl>
              <a:tblPr firstRow="1" firstCol="1" bandRow="1"/>
              <a:tblGrid>
                <a:gridCol w="2227674"/>
                <a:gridCol w="5765214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5°A 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 Letelier 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9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OA09</a:t>
                      </a:r>
                      <a:r>
                        <a:rPr lang="es-MX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Caracterizar las grandes zonas de Chile y sus paisajes (Norte Grande, Norte Chico, Zona Central, Zona Sur y Zona Austral), considerando ubicación, clima (temperatura y precipitaciones), relieve, hidrografía, población y recursos naturales, entre otros.</a:t>
                      </a:r>
                      <a:endParaRPr lang="es-CL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600" dirty="0" smtClean="0"/>
                        <a:t>Identifican en un mapa las grandes zonas naturales del país</a:t>
                      </a:r>
                      <a:r>
                        <a:rPr lang="es-MX" sz="1600" dirty="0" smtClean="0"/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Describen, apoyándose en imágenes, algunos de los paisajes característicos de las zonas naturales de Chile.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Zonas naturales de Chile </a:t>
                      </a: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Pensamiento temporal y espacial. </a:t>
                      </a: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H. Usar herramientas geográficas para ubicar, caracterizar y relacionar elementos del espacio geográfico, como regiones, climas, paisajes, población, recursos y riesgos naturales.</a:t>
                      </a:r>
                      <a:endParaRPr lang="es-MX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a typeface="Calibri"/>
                          <a:cs typeface="Times New Roman"/>
                        </a:rPr>
                        <a:t>Identificar</a:t>
                      </a:r>
                      <a:r>
                        <a:rPr lang="es-CL" sz="1600" baseline="0" dirty="0" smtClean="0">
                          <a:ea typeface="Calibri"/>
                          <a:cs typeface="Times New Roman"/>
                        </a:rPr>
                        <a:t> las grandes zonas naturales de Chile en un mapa.</a:t>
                      </a:r>
                      <a:endParaRPr lang="es-CL" sz="16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6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6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6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6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6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6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viernes 04 de septiembre</a:t>
                      </a:r>
                      <a:r>
                        <a:rPr lang="es-CL" sz="16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8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Observemos el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1979712" y="6093296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https://www.youtube.com/watch?v=C-TARZQUJ04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08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 smtClean="0"/>
              <a:t>Las zonas naturales de Chile 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776864" cy="1752600"/>
          </a:xfrm>
        </p:spPr>
        <p:txBody>
          <a:bodyPr>
            <a:normAutofit/>
          </a:bodyPr>
          <a:lstStyle/>
          <a:p>
            <a:r>
              <a:rPr lang="es-MX" dirty="0" smtClean="0"/>
              <a:t>Objetivo: </a:t>
            </a:r>
            <a:r>
              <a:rPr lang="es-CL" dirty="0" smtClean="0">
                <a:ea typeface="Calibri"/>
                <a:cs typeface="Times New Roman"/>
              </a:rPr>
              <a:t>Identificar las </a:t>
            </a:r>
            <a:r>
              <a:rPr lang="es-CL" dirty="0">
                <a:ea typeface="Calibri"/>
                <a:cs typeface="Times New Roman"/>
              </a:rPr>
              <a:t>grandes zonas naturales de Chile en un </a:t>
            </a:r>
            <a:r>
              <a:rPr lang="es-CL" dirty="0" smtClean="0">
                <a:ea typeface="Calibri"/>
                <a:cs typeface="Times New Roman"/>
              </a:rPr>
              <a:t>mapa, describiendo algunos paisajes característicos.</a:t>
            </a:r>
            <a:endParaRPr lang="es-CL" dirty="0"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714202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2700" dirty="0"/>
              <a:t>OA09 Caracterizar las grandes zonas de Chile y sus paisajes (Norte Grande, Norte Chico, Zona Central, Zona Sur y Zona Austral), considerando ubicación, clima (temperatura y precipitaciones), relieve, hidrografía, población y recursos naturales, entre otros.</a:t>
            </a:r>
            <a:r>
              <a:rPr lang="es-CL" sz="2800" dirty="0">
                <a:ea typeface="Calibri"/>
                <a:cs typeface="Times New Roman"/>
              </a:rPr>
              <a:t/>
            </a:r>
            <a:br>
              <a:rPr lang="es-CL" sz="2800" dirty="0">
                <a:ea typeface="Calibri"/>
                <a:cs typeface="Times New Roman"/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86916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s-MX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 1: </a:t>
            </a:r>
            <a:r>
              <a:rPr lang="es-MX" sz="3800" dirty="0"/>
              <a:t>Identifican en un mapa las grandes zonas naturales del país</a:t>
            </a:r>
            <a:r>
              <a:rPr lang="es-MX" sz="3800" dirty="0" smtClean="0"/>
              <a:t>.</a:t>
            </a:r>
          </a:p>
          <a:p>
            <a:pPr marL="0" indent="0" algn="just">
              <a:buNone/>
            </a:pPr>
            <a:r>
              <a:rPr lang="es-MX" sz="3800" dirty="0"/>
              <a:t>Describen, apoyándose en imágenes, algunos de los paisajes característicos de las zonas naturales de Chile.</a:t>
            </a:r>
            <a:endParaRPr lang="es-CL" sz="3800" dirty="0"/>
          </a:p>
          <a:p>
            <a:pPr marL="0" indent="0" algn="just">
              <a:buNone/>
            </a:pPr>
            <a:r>
              <a:rPr lang="es-MX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 2</a:t>
            </a:r>
            <a:r>
              <a:rPr lang="es-MX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MX" sz="3800" dirty="0"/>
              <a:t>Describen las características de los principales climas en Chile, a partir de elementos como temperatura y precipitaciones.</a:t>
            </a:r>
          </a:p>
          <a:p>
            <a:pPr marL="0" indent="0" algn="just">
              <a:buNone/>
            </a:pPr>
            <a:r>
              <a:rPr lang="es-MX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 3</a:t>
            </a:r>
            <a:r>
              <a:rPr lang="es-MX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MX" sz="3800" dirty="0"/>
              <a:t>Identifican las principales fuentes de agua dulce del país y comparan recursos hídricos de las distintas zonas naturales del país (ríos, lagos y lagunas, y glaciares).</a:t>
            </a:r>
          </a:p>
          <a:p>
            <a:pPr marL="0" indent="0" algn="just">
              <a:buNone/>
            </a:pPr>
            <a:r>
              <a:rPr lang="es-MX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 </a:t>
            </a:r>
            <a:r>
              <a:rPr lang="es-MX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</a:t>
            </a:r>
            <a:r>
              <a:rPr lang="es-MX" sz="3800" dirty="0"/>
              <a:t>Caracterizan las zonas naturales del país a partir de sus características físicas</a:t>
            </a:r>
            <a:r>
              <a:rPr lang="es-MX" sz="3800" dirty="0" smtClean="0"/>
              <a:t>.</a:t>
            </a:r>
          </a:p>
          <a:p>
            <a:pPr marL="0" indent="0" algn="just">
              <a:buNone/>
            </a:pPr>
            <a:r>
              <a:rPr lang="es-MX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 5: </a:t>
            </a:r>
            <a:r>
              <a:rPr lang="es-MX" sz="3800" dirty="0"/>
              <a:t>Caracterizan, a partir de la utilización de herramientas geográficas, los rasgos más relevantes de la población de cada zona natural (volumen, distribución</a:t>
            </a:r>
            <a:r>
              <a:rPr lang="es-MX" sz="3800" dirty="0" smtClean="0"/>
              <a:t>).  Explican</a:t>
            </a:r>
            <a:r>
              <a:rPr lang="es-MX" sz="3800" dirty="0"/>
              <a:t>, apoyándose en ejemplos concretos de las distintas zonas naturales, cómo las características del entorno geográfico influyen en los modos de vida de las personas</a:t>
            </a:r>
            <a:r>
              <a:rPr lang="es-MX" sz="3800" dirty="0" smtClean="0"/>
              <a:t>.</a:t>
            </a:r>
          </a:p>
          <a:p>
            <a:pPr marL="0" indent="0" algn="just">
              <a:buNone/>
            </a:pPr>
            <a:r>
              <a:rPr lang="es-MX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 6: </a:t>
            </a:r>
            <a:r>
              <a:rPr lang="es-MX" sz="3800" dirty="0"/>
              <a:t> </a:t>
            </a:r>
            <a:r>
              <a:rPr lang="es-MX" sz="3800" dirty="0"/>
              <a:t>Identifican la presencia y distribución de los principales recursos existentes en cada zona natural.</a:t>
            </a:r>
            <a:endParaRPr lang="es-MX" sz="3800" dirty="0" smtClean="0"/>
          </a:p>
          <a:p>
            <a:pPr marL="0" indent="0" algn="just">
              <a:buNone/>
            </a:pPr>
            <a:r>
              <a:rPr lang="es-MX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 7: </a:t>
            </a:r>
            <a:r>
              <a:rPr lang="es-MX" sz="3800" dirty="0"/>
              <a:t>Identifican la presencia y distribución de los principales recursos existentes en cada zona natural</a:t>
            </a:r>
            <a:r>
              <a:rPr lang="es-MX" sz="3800" dirty="0" smtClean="0"/>
              <a:t>.</a:t>
            </a:r>
          </a:p>
          <a:p>
            <a:pPr marL="0" indent="0" algn="just">
              <a:buNone/>
            </a:pPr>
            <a:r>
              <a:rPr lang="es-MX" sz="3800" dirty="0"/>
              <a:t>Comparan algunas zonas naturales de Chile, identificando semejanzas y diferencias.</a:t>
            </a:r>
            <a:endParaRPr lang="es-MX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060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11888</TotalTime>
  <Words>931</Words>
  <Application>Microsoft Office PowerPoint</Application>
  <PresentationFormat>Presentación en pantalla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1_Tema de Office</vt:lpstr>
      <vt:lpstr>PLANIFICACIÓN  CLASES VIRTUALES SEMANA N° 23 FECHA : 31 de agosto al 04 de septiembre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Observemos el video </vt:lpstr>
      <vt:lpstr>Las zonas naturales de Chile </vt:lpstr>
      <vt:lpstr>OA09 Caracterizar las grandes zonas de Chile y sus paisajes (Norte Grande, Norte Chico, Zona Central, Zona Sur y Zona Austral), considerando ubicación, clima (temperatura y precipitaciones), relieve, hidrografía, población y recursos naturales, entre otros. </vt:lpstr>
      <vt:lpstr>En nuestro país existe una variedad de paisajes.</vt:lpstr>
      <vt:lpstr>Presentación de PowerPoint</vt:lpstr>
      <vt:lpstr>El territorio chileno se divide en cinco grandes zonas naturales:  Norte Grande, Norte Chico, Zona Central, Zona Sur y Zona Austral. Se caracterizan por los elementos físicos que las forman, que a su vez las diferencian entre sí. </vt:lpstr>
      <vt:lpstr>Presentación de PowerPoint</vt:lpstr>
      <vt:lpstr>Abramos el libro en la página 13 y desarrolla las preguntas que aquí se solicitan.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173</cp:revision>
  <dcterms:created xsi:type="dcterms:W3CDTF">2020-07-06T03:06:52Z</dcterms:created>
  <dcterms:modified xsi:type="dcterms:W3CDTF">2020-08-28T18:26:23Z</dcterms:modified>
</cp:coreProperties>
</file>