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93" r:id="rId10"/>
    <p:sldId id="301" r:id="rId11"/>
    <p:sldId id="291" r:id="rId12"/>
    <p:sldId id="292" r:id="rId13"/>
    <p:sldId id="302" r:id="rId14"/>
    <p:sldId id="297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ad1h8fSqSz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R-cfDsHCGA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N°23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3 </a:t>
            </a:r>
            <a:r>
              <a:rPr lang="es-CL" dirty="0" err="1" smtClean="0">
                <a:latin typeface="Comic Sans MS" panose="030F0702030302020204" pitchFamily="66" charset="0"/>
              </a:rPr>
              <a:t>rd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787" y="130628"/>
            <a:ext cx="8364190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791" y="-254286"/>
            <a:ext cx="2426418" cy="2200847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67246" y="5597435"/>
            <a:ext cx="10972800" cy="4525963"/>
          </a:xfrm>
        </p:spPr>
        <p:txBody>
          <a:bodyPr/>
          <a:lstStyle/>
          <a:p>
            <a:r>
              <a:rPr lang="es-MX" dirty="0">
                <a:hlinkClick r:id="rId4"/>
              </a:rPr>
              <a:t>https://www.youtube.com/watch?v=ad1h8fSqSzw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6093" t="19197" r="38084" b="25624"/>
          <a:stretch/>
        </p:blipFill>
        <p:spPr>
          <a:xfrm>
            <a:off x="2464525" y="1489324"/>
            <a:ext cx="7262949" cy="40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r>
              <a:rPr lang="es-MX" sz="3600" dirty="0"/>
              <a:t>, </a:t>
            </a:r>
            <a:r>
              <a:rPr lang="es-MX" sz="3600" dirty="0" err="1"/>
              <a:t>buckle</a:t>
            </a:r>
            <a:r>
              <a:rPr lang="es-MX" sz="3600" dirty="0"/>
              <a:t> </a:t>
            </a:r>
            <a:r>
              <a:rPr lang="es-MX" sz="3600" dirty="0" err="1"/>
              <a:t>my</a:t>
            </a:r>
            <a:r>
              <a:rPr lang="es-MX" sz="3600" dirty="0"/>
              <a:t> </a:t>
            </a:r>
            <a:r>
              <a:rPr lang="es-MX" sz="3600" dirty="0" err="1"/>
              <a:t>shoe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r>
              <a:rPr lang="es-MX" sz="3600" dirty="0" err="1" smtClean="0"/>
              <a:t>shut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/>
              <a:t>door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pick up </a:t>
            </a:r>
            <a:r>
              <a:rPr lang="es-MX" sz="3600" dirty="0" err="1"/>
              <a:t>sticks</a:t>
            </a:r>
            <a:r>
              <a:rPr lang="es-MX" sz="3600" dirty="0"/>
              <a:t>.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lay </a:t>
            </a:r>
            <a:r>
              <a:rPr lang="es-MX" sz="3600" dirty="0" err="1"/>
              <a:t>them</a:t>
            </a:r>
            <a:r>
              <a:rPr lang="es-MX" sz="3600" dirty="0"/>
              <a:t> </a:t>
            </a:r>
            <a:r>
              <a:rPr lang="es-MX" sz="3600" dirty="0" err="1"/>
              <a:t>straight</a:t>
            </a:r>
            <a:r>
              <a:rPr lang="es-MX" sz="3600" dirty="0"/>
              <a:t>;</a:t>
            </a:r>
          </a:p>
          <a:p>
            <a:pPr algn="ctr"/>
            <a:r>
              <a:rPr lang="es-MX" sz="3600" dirty="0" err="1"/>
              <a:t>Nine</a:t>
            </a:r>
            <a:r>
              <a:rPr lang="es-MX" sz="3600" dirty="0"/>
              <a:t>-ten, a </a:t>
            </a:r>
            <a:r>
              <a:rPr lang="es-MX" sz="3600" dirty="0" err="1"/>
              <a:t>big</a:t>
            </a:r>
            <a:r>
              <a:rPr lang="es-MX" sz="3600" dirty="0"/>
              <a:t> </a:t>
            </a:r>
            <a:r>
              <a:rPr lang="es-MX" sz="3600" dirty="0" err="1"/>
              <a:t>fat</a:t>
            </a:r>
            <a:r>
              <a:rPr lang="es-MX" sz="3600" dirty="0"/>
              <a:t> </a:t>
            </a:r>
            <a:r>
              <a:rPr lang="es-MX" sz="3600" dirty="0" err="1"/>
              <a:t>hen</a:t>
            </a:r>
            <a:r>
              <a:rPr lang="es-MX" sz="3600" dirty="0" smtClean="0"/>
              <a:t>;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Now</a:t>
            </a:r>
            <a:r>
              <a:rPr lang="es-MX" dirty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turn</a:t>
            </a:r>
            <a:r>
              <a:rPr lang="es-MX" dirty="0" smtClean="0"/>
              <a:t>,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Nine</a:t>
            </a:r>
            <a:r>
              <a:rPr lang="es-MX" sz="3600" dirty="0" smtClean="0"/>
              <a:t>-ten</a:t>
            </a:r>
            <a:r>
              <a:rPr lang="es-MX" sz="3600" dirty="0"/>
              <a:t>, </a:t>
            </a:r>
            <a:endParaRPr lang="es-MX" sz="36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Word </a:t>
            </a:r>
            <a:r>
              <a:rPr lang="es-MX" dirty="0" err="1" smtClean="0"/>
              <a:t>search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1495" b="5195"/>
          <a:stretch/>
        </p:blipFill>
        <p:spPr>
          <a:xfrm>
            <a:off x="1422067" y="1128152"/>
            <a:ext cx="9666514" cy="52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23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Word </a:t>
            </a:r>
            <a:r>
              <a:rPr lang="es-CL" sz="2800" dirty="0" err="1" smtClean="0">
                <a:solidFill>
                  <a:schemeClr val="tx1"/>
                </a:solidFill>
              </a:rPr>
              <a:t>rhymes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six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AutoNum type="alphaLcParenR"/>
            </a:pPr>
            <a:r>
              <a:rPr lang="es-CL" sz="2800" dirty="0" err="1" smtClean="0">
                <a:solidFill>
                  <a:schemeClr val="tx1"/>
                </a:solidFill>
              </a:rPr>
              <a:t>seven</a:t>
            </a:r>
            <a:r>
              <a:rPr lang="es-CL" sz="2800" dirty="0" smtClean="0">
                <a:solidFill>
                  <a:schemeClr val="tx1"/>
                </a:solidFill>
              </a:rPr>
              <a:t>                 b) </a:t>
            </a:r>
            <a:r>
              <a:rPr lang="es-CL" sz="2800" dirty="0" err="1" smtClean="0">
                <a:solidFill>
                  <a:schemeClr val="tx1"/>
                </a:solidFill>
              </a:rPr>
              <a:t>stick</a:t>
            </a:r>
            <a:r>
              <a:rPr lang="es-CL" sz="2800" dirty="0" smtClean="0">
                <a:solidFill>
                  <a:schemeClr val="tx1"/>
                </a:solidFill>
              </a:rPr>
              <a:t>               c) </a:t>
            </a:r>
            <a:r>
              <a:rPr lang="es-CL" sz="2800" dirty="0" err="1" smtClean="0">
                <a:solidFill>
                  <a:schemeClr val="tx1"/>
                </a:solidFill>
              </a:rPr>
              <a:t>when</a:t>
            </a:r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AutoNum type="alphaLcParenR"/>
            </a:pPr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Word </a:t>
            </a:r>
            <a:r>
              <a:rPr lang="es-CL" sz="2800" dirty="0" err="1" smtClean="0">
                <a:solidFill>
                  <a:schemeClr val="tx1"/>
                </a:solidFill>
              </a:rPr>
              <a:t>rhymes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eight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a) </a:t>
            </a:r>
            <a:r>
              <a:rPr lang="es-CL" sz="2800" dirty="0" err="1" smtClean="0">
                <a:solidFill>
                  <a:schemeClr val="tx1"/>
                </a:solidFill>
              </a:rPr>
              <a:t>Tree</a:t>
            </a:r>
            <a:r>
              <a:rPr lang="es-CL" sz="2800" dirty="0" smtClean="0">
                <a:solidFill>
                  <a:schemeClr val="tx1"/>
                </a:solidFill>
              </a:rPr>
              <a:t>                      b) </a:t>
            </a:r>
            <a:r>
              <a:rPr lang="es-CL" sz="2800" dirty="0" err="1" smtClean="0">
                <a:solidFill>
                  <a:schemeClr val="tx1"/>
                </a:solidFill>
              </a:rPr>
              <a:t>sick</a:t>
            </a:r>
            <a:r>
              <a:rPr lang="es-CL" sz="2800" dirty="0" smtClean="0">
                <a:solidFill>
                  <a:schemeClr val="tx1"/>
                </a:solidFill>
              </a:rPr>
              <a:t>                    c) </a:t>
            </a:r>
            <a:r>
              <a:rPr lang="es-CL" sz="2800" dirty="0" err="1" smtClean="0">
                <a:solidFill>
                  <a:schemeClr val="tx1"/>
                </a:solidFill>
              </a:rPr>
              <a:t>straight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Find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words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rhymes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two</a:t>
            </a:r>
            <a:r>
              <a:rPr lang="es-CL" sz="2800" dirty="0" smtClean="0">
                <a:solidFill>
                  <a:schemeClr val="tx1"/>
                </a:solidFill>
              </a:rPr>
              <a:t> and </a:t>
            </a:r>
            <a:r>
              <a:rPr lang="es-CL" sz="2800" dirty="0" err="1" smtClean="0">
                <a:solidFill>
                  <a:schemeClr val="tx1"/>
                </a:solidFill>
              </a:rPr>
              <a:t>four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42324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Repiten rimas, focalizando la atención en sonidos que se repiten; por ejemplo: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One-two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buckle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Three-four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door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Five-six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pick up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sticks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Seven-eight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lay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straight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-ten, a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fat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Eleven-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twelve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delve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Rhymes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numbers</a:t>
                      </a:r>
                      <a:r>
                        <a:rPr lang="es-CL" sz="1200" b="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1-10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Repetir rimas, focalizando la atención en sonidos que se repiten utilizando los números del 1 al 10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Importante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6048" y="-268016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Rhymes</a:t>
            </a:r>
            <a:r>
              <a:rPr lang="es-MX" dirty="0" smtClean="0"/>
              <a:t> n° 1- 10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Repetir </a:t>
            </a:r>
            <a:r>
              <a:rPr lang="es-MX" sz="3600" dirty="0"/>
              <a:t>rimas, focalizando la atención en sonidos que se repiten utilizando los números del 1 al 10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2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3 </a:t>
            </a:r>
            <a:r>
              <a:rPr lang="es-MX" sz="2400" dirty="0" err="1" smtClean="0"/>
              <a:t>rd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en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dialogo de un restaurante, pero primero necesito que me ayudes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cantar 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56" y="278391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6598" t="13641" r="33163" b="31894"/>
          <a:stretch/>
        </p:blipFill>
        <p:spPr>
          <a:xfrm>
            <a:off x="6426925" y="1262295"/>
            <a:ext cx="4785979" cy="24328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71677" y="5020732"/>
            <a:ext cx="494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8"/>
              </a:rPr>
              <a:t>https://www.youtube.com/watch?v=DR-cfDsHCGA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Numbers</a:t>
            </a:r>
            <a:r>
              <a:rPr lang="es-MX" dirty="0" smtClean="0"/>
              <a:t> 1- 10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028" y="1273629"/>
            <a:ext cx="9339943" cy="5257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33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638</Words>
  <Application>Microsoft Office PowerPoint</Application>
  <PresentationFormat>Personalizado</PresentationFormat>
  <Paragraphs>89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1_Tema de Office</vt:lpstr>
      <vt:lpstr>5° GRADE ONLINE CLASS WEEK N°23 DATE: SEPTEMBER 3 rd , 2020</vt:lpstr>
      <vt:lpstr>Presentación de PowerPoint</vt:lpstr>
      <vt:lpstr>Reglas de la clase virtual </vt:lpstr>
      <vt:lpstr>Presentación de PowerPoint</vt:lpstr>
      <vt:lpstr>Importante </vt:lpstr>
      <vt:lpstr>Inicio</vt:lpstr>
      <vt:lpstr>Rhymes n° 1- 10</vt:lpstr>
      <vt:lpstr>MOTIVACIÓN</vt:lpstr>
      <vt:lpstr>Numbers 1- 10</vt:lpstr>
      <vt:lpstr>Presentación de PowerPoint</vt:lpstr>
      <vt:lpstr>Listen and watch the next rhyme </vt:lpstr>
      <vt:lpstr>Read and repeat the rhyme </vt:lpstr>
      <vt:lpstr>Now is your turn, complete the rhyme</vt:lpstr>
      <vt:lpstr>Word search</vt:lpstr>
      <vt:lpstr>EXIT TICKET 23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41</cp:revision>
  <dcterms:created xsi:type="dcterms:W3CDTF">2020-08-03T02:54:47Z</dcterms:created>
  <dcterms:modified xsi:type="dcterms:W3CDTF">2020-08-29T19:28:32Z</dcterms:modified>
</cp:coreProperties>
</file>