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</p:sldMasterIdLst>
  <p:notesMasterIdLst>
    <p:notesMasterId r:id="rId21"/>
  </p:notesMasterIdLst>
  <p:sldIdLst>
    <p:sldId id="310" r:id="rId5"/>
    <p:sldId id="256" r:id="rId6"/>
    <p:sldId id="311" r:id="rId7"/>
    <p:sldId id="312" r:id="rId8"/>
    <p:sldId id="258" r:id="rId9"/>
    <p:sldId id="314" r:id="rId10"/>
    <p:sldId id="288" r:id="rId11"/>
    <p:sldId id="315" r:id="rId12"/>
    <p:sldId id="316" r:id="rId13"/>
    <p:sldId id="317" r:id="rId14"/>
    <p:sldId id="318" r:id="rId15"/>
    <p:sldId id="319" r:id="rId16"/>
    <p:sldId id="320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>
      <p:cViewPr>
        <p:scale>
          <a:sx n="60" d="100"/>
          <a:sy n="60" d="100"/>
        </p:scale>
        <p:origin x="-166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cs.google.com/forms/d/e/1FAIpQLSe9uUhi9K4eHWaBmuKeLdbD60BqarfszzyP3I0Jv9OjdO5vZA/viewform?usp=sf_link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bbyt.com/videojuego/educativo/?Id=38107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01 DE SEPTIEMBRE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5472" r="1876" b="44103"/>
          <a:stretch/>
        </p:blipFill>
        <p:spPr bwMode="auto">
          <a:xfrm>
            <a:off x="179511" y="620688"/>
            <a:ext cx="8770081" cy="15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60908" r="45624" b="29658"/>
          <a:stretch/>
        </p:blipFill>
        <p:spPr bwMode="auto">
          <a:xfrm>
            <a:off x="179511" y="2679292"/>
            <a:ext cx="4752529" cy="4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61380" r="2396" b="31308"/>
          <a:stretch/>
        </p:blipFill>
        <p:spPr bwMode="auto">
          <a:xfrm>
            <a:off x="5080914" y="2712677"/>
            <a:ext cx="3653061" cy="3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71050" r="50000" b="14475"/>
          <a:stretch/>
        </p:blipFill>
        <p:spPr bwMode="auto">
          <a:xfrm>
            <a:off x="167059" y="3808943"/>
            <a:ext cx="4762799" cy="8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85436" r="70288" b="5366"/>
          <a:stretch/>
        </p:blipFill>
        <p:spPr bwMode="auto">
          <a:xfrm>
            <a:off x="179774" y="5373216"/>
            <a:ext cx="3588589" cy="6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7" t="71050" r="2529" b="17158"/>
          <a:stretch/>
        </p:blipFill>
        <p:spPr bwMode="auto">
          <a:xfrm>
            <a:off x="5080914" y="4004010"/>
            <a:ext cx="3787360" cy="5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8" t="83550" r="2529" b="3125"/>
          <a:stretch/>
        </p:blipFill>
        <p:spPr bwMode="auto">
          <a:xfrm>
            <a:off x="4207509" y="5309875"/>
            <a:ext cx="4593616" cy="7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5236" r="4527" b="29010"/>
          <a:stretch/>
        </p:blipFill>
        <p:spPr bwMode="auto">
          <a:xfrm>
            <a:off x="379562" y="764704"/>
            <a:ext cx="8368902" cy="228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scuela Niño Sticker by Ministerio de Educación del Perú for i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0992"/>
            <a:ext cx="3563888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3779912" y="2852936"/>
            <a:ext cx="3168352" cy="1440160"/>
          </a:xfrm>
          <a:prstGeom prst="wedgeEllipseCallout">
            <a:avLst>
              <a:gd name="adj1" fmla="val 58452"/>
              <a:gd name="adj2" fmla="val -24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Sí, a la centena o decena</a:t>
            </a:r>
            <a:endParaRPr lang="es-CL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1" t="69871" r="1203" b="3124"/>
          <a:stretch/>
        </p:blipFill>
        <p:spPr bwMode="auto">
          <a:xfrm>
            <a:off x="2627784" y="4898111"/>
            <a:ext cx="6300192" cy="15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MIS CREACIONES 2018: Niña con globo feli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490450"/>
            <a:ext cx="2694040" cy="33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403648" y="4293096"/>
            <a:ext cx="2376264" cy="605015"/>
          </a:xfrm>
          <a:prstGeom prst="wedgeEllipseCallout">
            <a:avLst>
              <a:gd name="adj1" fmla="val -78191"/>
              <a:gd name="adj2" fmla="val 510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¡De 100!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27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23276" r="19907" b="47629"/>
          <a:stretch/>
        </p:blipFill>
        <p:spPr bwMode="auto">
          <a:xfrm>
            <a:off x="225851" y="1844824"/>
            <a:ext cx="8666629" cy="25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11560" y="476672"/>
            <a:ext cx="7632848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¿Cómo puedo estimar en una división?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12224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27155" r="16030" b="31250"/>
          <a:stretch/>
        </p:blipFill>
        <p:spPr bwMode="auto">
          <a:xfrm>
            <a:off x="323528" y="1844824"/>
            <a:ext cx="853648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52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403648" y="476672"/>
            <a:ext cx="5184576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¡Pongamos en práctica!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25638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340768"/>
            <a:ext cx="7020272" cy="2736304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Lee el primer punto de APRENDO de la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71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Texto del estudiante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libro gordito)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 4 de la 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72 del Texto del estudiante (libro gordito)</a:t>
            </a:r>
            <a:endParaRPr lang="es-CL" sz="20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6" y="-1035496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38508" r="18816" b="34267"/>
          <a:stretch/>
        </p:blipFill>
        <p:spPr bwMode="auto">
          <a:xfrm>
            <a:off x="1259632" y="1294394"/>
            <a:ext cx="7656223" cy="17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28923" y="1556792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</a:t>
            </a:r>
            <a:r>
              <a:rPr lang="es-CL" dirty="0" smtClean="0"/>
              <a:t>71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581128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52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47772" y="3501008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</a:t>
            </a:r>
            <a:r>
              <a:rPr lang="es-CL" dirty="0" smtClean="0"/>
              <a:t>72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57004" r="39579" b="26186"/>
          <a:stretch/>
        </p:blipFill>
        <p:spPr bwMode="auto">
          <a:xfrm>
            <a:off x="1763688" y="3530815"/>
            <a:ext cx="6069724" cy="122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23</a:t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9945" y="4005063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docs.google.com/forms/d/e/1FAIpQLSe9uUhi9K4eHWaBmuKeLdbD60BqarfszzyP3I0Jv9OjdO5vZA/viewform?usp=sf_link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22803"/>
              </p:ext>
            </p:extLst>
          </p:nvPr>
        </p:nvGraphicFramePr>
        <p:xfrm>
          <a:off x="467544" y="1556792"/>
          <a:ext cx="8136904" cy="358175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4. Demostrar que comprenden la división con dividendos de tres dígitos y divisores de un dígito: • interpretando el resto • resolviendo problemas rutinarios y no rutinarios que impliquen 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Redondean cocientes.</a:t>
                      </a:r>
                      <a:endParaRPr lang="es-CL" sz="11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Estimar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cociente de una división. Reforzar concepto de redondeo y estimación como introducción.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Cálculo Mental</a:t>
            </a:r>
            <a:r>
              <a:rPr lang="es-CL" sz="3200" dirty="0" smtClean="0">
                <a:latin typeface="Comic Sans MS" pitchFamily="66" charset="0"/>
              </a:rPr>
              <a:t>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8934" y="428685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https://mobbyt.com/videojuego/educativo/?</a:t>
            </a:r>
            <a:r>
              <a:rPr lang="es-CL" dirty="0" smtClean="0">
                <a:hlinkClick r:id="rId3"/>
              </a:rPr>
              <a:t>Id=38107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195736" y="2258701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</a:t>
            </a:r>
            <a:r>
              <a:rPr lang="es-CL" dirty="0" smtClean="0"/>
              <a:t>jugar con tu mente haz clic en </a:t>
            </a:r>
            <a:r>
              <a:rPr lang="es-CL" dirty="0" smtClean="0"/>
              <a:t>el siguiente enlace: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780928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una división exacta e inexacta?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el resto?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¿Qué es el cociente?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es redondear?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268760"/>
            <a:ext cx="8712968" cy="4752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sz="2600" dirty="0" smtClean="0"/>
              <a:t>Los </a:t>
            </a:r>
            <a:r>
              <a:rPr lang="es-CL" sz="2600" dirty="0"/>
              <a:t>números redondeados son más fáciles para cuando tienes que hacer </a:t>
            </a:r>
            <a:r>
              <a:rPr lang="es-CL" sz="2600" dirty="0" smtClean="0"/>
              <a:t>cálculos </a:t>
            </a:r>
            <a:r>
              <a:rPr lang="es-CL" sz="2600" dirty="0"/>
              <a:t>mentales. Los números redondeados son solo aproximados. No puedes tener una respuesta exacta con números redondeados. Algunas veces no se necesita una respuesta exacta</a:t>
            </a:r>
          </a:p>
          <a:p>
            <a:pPr marL="0" indent="0" algn="just">
              <a:buNone/>
            </a:pPr>
            <a:endParaRPr lang="es-CL" sz="2600" dirty="0" smtClean="0"/>
          </a:p>
          <a:p>
            <a:pPr marL="0" indent="0" algn="just">
              <a:buNone/>
            </a:pPr>
            <a:r>
              <a:rPr lang="es-CL" sz="2600" b="1" dirty="0" smtClean="0"/>
              <a:t>Ejemplo</a:t>
            </a:r>
            <a:r>
              <a:rPr lang="es-CL" sz="2600" dirty="0"/>
              <a:t>: 73 redondeado a la decena más cercana es 70, porque 73 está más cerca de 70 que de 80.</a:t>
            </a:r>
          </a:p>
          <a:p>
            <a:pPr algn="just"/>
            <a:endParaRPr lang="es-CL" sz="2600" dirty="0" smtClean="0"/>
          </a:p>
          <a:p>
            <a:pPr marL="0" indent="0" algn="just">
              <a:buNone/>
            </a:pPr>
            <a:r>
              <a:rPr lang="es-CL" sz="2600" dirty="0" smtClean="0"/>
              <a:t>Al </a:t>
            </a:r>
            <a:r>
              <a:rPr lang="es-CL" sz="2600" dirty="0"/>
              <a:t>redondear, lo hacemos aproximando a los múltiplos de 10, 100, 1.000, 1.000.000, etc. que estén más cercanos, dependiendo de la exactitud que necesitamos que tengan nuestros datos.</a:t>
            </a:r>
          </a:p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260648"/>
            <a:ext cx="640871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3200" b="1" dirty="0" smtClean="0"/>
              <a:t>¿</a:t>
            </a:r>
            <a:r>
              <a:rPr lang="es-CL" sz="3200" b="1" dirty="0"/>
              <a:t>Qué es redondear un número?</a:t>
            </a:r>
            <a:endParaRPr lang="es-CL" sz="3200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7" r="4395" b="22641"/>
          <a:stretch/>
        </p:blipFill>
        <p:spPr bwMode="auto">
          <a:xfrm>
            <a:off x="203485" y="2060848"/>
            <a:ext cx="8712968" cy="2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11560" y="476672"/>
            <a:ext cx="7632848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¿Para qué queremos redondear números? Veamos el ejemplo: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872699" y="5431652"/>
            <a:ext cx="7632848" cy="505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¿Puedes decirme para qué nos sirve redondear?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6569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490</Words>
  <Application>Microsoft Office PowerPoint</Application>
  <PresentationFormat>Presentación en pantalla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Tema de Office</vt:lpstr>
      <vt:lpstr>1_Tema de Office</vt:lpstr>
      <vt:lpstr>3_Tema de Office</vt:lpstr>
      <vt:lpstr>5_Tema de Office</vt:lpstr>
      <vt:lpstr>PLANIFICACIÓN  PARA CLASE VIRTUALES SEMANA N° 23 FECHA: MARTES 01 DE SEPTIEMBRE CURSO: 5° A ASIGNATURA: MATEMÁTICA</vt:lpstr>
      <vt:lpstr>Presentación de PowerPoint</vt:lpstr>
      <vt:lpstr>Presentación de PowerPoint</vt:lpstr>
      <vt:lpstr>Presentación de PowerPoint</vt:lpstr>
      <vt:lpstr>Importante:</vt:lpstr>
      <vt:lpstr>Cálculo Mental: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TICKET DE SALIDA Semana 23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75</cp:revision>
  <dcterms:created xsi:type="dcterms:W3CDTF">2020-07-06T03:06:52Z</dcterms:created>
  <dcterms:modified xsi:type="dcterms:W3CDTF">2020-08-25T22:39:03Z</dcterms:modified>
</cp:coreProperties>
</file>