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295" r:id="rId4"/>
    <p:sldId id="294" r:id="rId5"/>
    <p:sldId id="304" r:id="rId6"/>
    <p:sldId id="300" r:id="rId7"/>
    <p:sldId id="301" r:id="rId8"/>
    <p:sldId id="297" r:id="rId9"/>
    <p:sldId id="305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81" d="100"/>
          <a:sy n="81" d="100"/>
        </p:scale>
        <p:origin x="-87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tudwNZGbWXY" TargetMode="External"/><Relationship Id="rId4" Type="http://schemas.openxmlformats.org/officeDocument/2006/relationships/hyperlink" Target="https://www.youtube.com/watch?v=kz-kamTuSv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ShDbOVfDy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3mVvnr5ry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31 de agosto al 04 </a:t>
            </a:r>
            <a:r>
              <a:rPr lang="es-CL" sz="2800"/>
              <a:t>de septiembre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42424"/>
              </p:ext>
            </p:extLst>
          </p:nvPr>
        </p:nvGraphicFramePr>
        <p:xfrm>
          <a:off x="467544" y="1196752"/>
          <a:ext cx="8136904" cy="487235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al unísono y a más voces y tocar instrumentos de percusión, melódicos (</a:t>
                      </a:r>
                      <a:r>
                        <a:rPr lang="es-ES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metalófono</a:t>
                      </a: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flauta dulce u otros) y/o armónicos (guitarra, teclado, otros)..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y tocan música de origen e influencia americana.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Cantan con naturalidad, adoptando una postura sin tensiones y cuidando la emisión de la voz (respiración, modulación y uso de resonadores).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Canciones de influencia americana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Escuchar y cantar canciones de influencia americana. Cuidando emisión y modulación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Actividad 1: Activación de conocimientos.  Responden </a:t>
            </a:r>
          </a:p>
          <a:p>
            <a:r>
              <a:rPr lang="es-ES" dirty="0"/>
              <a:t>Recuerdan canción Samba Lele:  </a:t>
            </a:r>
            <a:r>
              <a:rPr lang="es-ES" dirty="0">
                <a:hlinkClick r:id="rId4"/>
              </a:rPr>
              <a:t>https://www.youtube.com/watch?v=kz-kamTuSvs</a:t>
            </a:r>
            <a:endParaRPr lang="es-ES" dirty="0"/>
          </a:p>
          <a:p>
            <a:r>
              <a:rPr lang="es-ES" dirty="0"/>
              <a:t>a.  ¿Qué significa un </a:t>
            </a:r>
            <a:r>
              <a:rPr lang="es-ES" dirty="0" err="1"/>
              <a:t>canticuentos</a:t>
            </a:r>
            <a:r>
              <a:rPr lang="es-ES" dirty="0"/>
              <a:t>  ? :</a:t>
            </a:r>
          </a:p>
          <a:p>
            <a:r>
              <a:rPr lang="es-ES" dirty="0"/>
              <a:t>b. Observen la siguiente imagen y  escuchen </a:t>
            </a:r>
          </a:p>
          <a:p>
            <a:r>
              <a:rPr lang="es-ES" dirty="0"/>
              <a:t>la siguiente canción </a:t>
            </a:r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  </a:t>
            </a:r>
            <a:r>
              <a:rPr lang="es-ES" dirty="0"/>
              <a:t>  </a:t>
            </a:r>
            <a:r>
              <a:rPr lang="es-ES" dirty="0">
                <a:hlinkClick r:id="rId5"/>
              </a:rPr>
              <a:t>https://www.youtube.com/watch?v=tudwNZGbWXY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1704868-D270-4A43-997B-18BF41BE6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429000"/>
            <a:ext cx="5760640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043608" y="141763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Escuchan la siguiente el siguiente video :</a:t>
            </a:r>
            <a:r>
              <a:rPr lang="es-ES" dirty="0"/>
              <a:t>LATINOAMERICA Los </a:t>
            </a:r>
            <a:r>
              <a:rPr lang="es-ES" dirty="0" smtClean="0"/>
              <a:t>Países </a:t>
            </a:r>
            <a:r>
              <a:rPr lang="es-ES" dirty="0"/>
              <a:t>Capitales Banderas</a:t>
            </a:r>
            <a:endParaRPr lang="es-CL" dirty="0"/>
          </a:p>
          <a:p>
            <a:r>
              <a:rPr lang="es-CL" dirty="0"/>
              <a:t> </a:t>
            </a:r>
            <a:r>
              <a:rPr lang="es-CL" dirty="0">
                <a:hlinkClick r:id="rId4"/>
              </a:rPr>
              <a:t>https://www.youtube.com/watch?v=ShDbOVfDylc</a:t>
            </a:r>
            <a:endParaRPr lang="es-CL" dirty="0"/>
          </a:p>
          <a:p>
            <a:endParaRPr lang="es-CL" dirty="0"/>
          </a:p>
          <a:p>
            <a:r>
              <a:rPr lang="es-ES" dirty="0"/>
              <a:t>Responder de manera individual de que aprendieron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683E60C-D76D-4822-A533-EDF8D3595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24944"/>
            <a:ext cx="7931224" cy="34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</a:t>
            </a: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Folklórica  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Peruana  “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Puñuy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wawita</a:t>
            </a: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” cantos de cuna arrullos de tierra.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https://www.youtube.com/watch?v=b3mVvnr5ryM</a:t>
            </a:r>
            <a:endParaRPr lang="es-ES_tradnl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Cantan y tocan música de origen e influencia americana.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Cantan con naturalidad, adoptando una postura sin tensiones y cuidando la emisión de la voz (respiración, modulación y uso de resonadores)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</a:t>
            </a:r>
            <a:endParaRPr lang="es-CL" sz="2000" b="1" dirty="0"/>
          </a:p>
          <a:p>
            <a:pPr algn="ctr"/>
            <a:r>
              <a:rPr lang="es-CL" sz="2000" b="1" dirty="0"/>
              <a:t>SEMANA 23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</a:t>
            </a:r>
            <a:r>
              <a:rPr lang="es-CL" dirty="0" err="1"/>
              <a:t>francisco.vargas@colegio</a:t>
            </a:r>
            <a:r>
              <a:rPr lang="es-CL" dirty="0"/>
              <a:t>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 </a:t>
            </a:r>
            <a:r>
              <a:rPr lang="es-ES" sz="2400" dirty="0"/>
              <a:t>Escuchan y cantan   música de origen e influencia americana.</a:t>
            </a:r>
            <a:endParaRPr lang="es-CL" sz="2400" dirty="0"/>
          </a:p>
          <a:p>
            <a:r>
              <a:rPr lang="es-CL" sz="2000" dirty="0"/>
              <a:t> 1) Qué es un </a:t>
            </a:r>
            <a:r>
              <a:rPr lang="es-CL" sz="2000" dirty="0" err="1"/>
              <a:t>canti</a:t>
            </a:r>
            <a:r>
              <a:rPr lang="es-CL" sz="2000" dirty="0"/>
              <a:t> cuento </a:t>
            </a:r>
          </a:p>
          <a:p>
            <a:r>
              <a:rPr lang="es-CL" sz="2000" dirty="0"/>
              <a:t>2) Canción  Folclórica  Peruana “</a:t>
            </a:r>
            <a:r>
              <a:rPr lang="es-CL" sz="2000" dirty="0" err="1"/>
              <a:t>Puñuy</a:t>
            </a:r>
            <a:r>
              <a:rPr lang="es-CL" sz="2000" dirty="0"/>
              <a:t>  </a:t>
            </a:r>
            <a:r>
              <a:rPr lang="es-CL" sz="2000" dirty="0" err="1"/>
              <a:t>wawita</a:t>
            </a:r>
            <a:r>
              <a:rPr lang="es-CL" sz="2000" dirty="0"/>
              <a:t>  ”</a:t>
            </a:r>
          </a:p>
          <a:p>
            <a:endParaRPr lang="es-CL" sz="2000" dirty="0"/>
          </a:p>
          <a:p>
            <a:endParaRPr lang="es-CL" sz="2000" dirty="0"/>
          </a:p>
          <a:p>
            <a:r>
              <a:rPr lang="es-CL" sz="2000" dirty="0"/>
              <a:t>2) Manda un audio con la canción  Brasileña  “</a:t>
            </a:r>
            <a:r>
              <a:rPr lang="es-CL" sz="2000" dirty="0" err="1"/>
              <a:t>Puñuy</a:t>
            </a:r>
            <a:r>
              <a:rPr lang="es-CL" sz="2000" dirty="0"/>
              <a:t> </a:t>
            </a:r>
            <a:r>
              <a:rPr lang="es-CL" sz="2000" dirty="0" err="1"/>
              <a:t>wawita</a:t>
            </a:r>
            <a:r>
              <a:rPr lang="es-CL" sz="2000" dirty="0"/>
              <a:t>  ”</a:t>
            </a:r>
          </a:p>
          <a:p>
            <a:endParaRPr lang="es-CL" sz="2000" dirty="0"/>
          </a:p>
          <a:p>
            <a:r>
              <a:rPr lang="es-CL" sz="2000" dirty="0"/>
              <a:t>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60763AE-73DD-4DC7-B0AE-C6C1EB004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821" y="3072698"/>
            <a:ext cx="162167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:a16="http://schemas.microsoft.com/office/drawing/2014/main" xmlns="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:a16="http://schemas.microsoft.com/office/drawing/2014/main" xmlns="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:a16="http://schemas.microsoft.com/office/drawing/2014/main" xmlns="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:a16="http://schemas.microsoft.com/office/drawing/2014/main" xmlns="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:a16="http://schemas.microsoft.com/office/drawing/2014/main" xmlns="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731128E-0B7E-46A4-B6A5-4C42A3FE4229}"/>
              </a:ext>
            </a:extLst>
          </p:cNvPr>
          <p:cNvSpPr/>
          <p:nvPr/>
        </p:nvSpPr>
        <p:spPr>
          <a:xfrm>
            <a:off x="2195736" y="260647"/>
            <a:ext cx="4968552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RÚBRICA   EVALUACIÓN  SEMANA 23 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PUÑUY GUAGUITA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482</Words>
  <Application>Microsoft Office PowerPoint</Application>
  <PresentationFormat>Presentación en pantalla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N°23 FECHA : 31 de agosto al 04 de septiembre </vt:lpstr>
      <vt:lpstr>Presentación de PowerPoint</vt:lpstr>
      <vt:lpstr>Presentación de PowerPoint</vt:lpstr>
      <vt:lpstr>Presentación de PowerPoint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91</cp:revision>
  <dcterms:created xsi:type="dcterms:W3CDTF">2020-07-06T03:06:52Z</dcterms:created>
  <dcterms:modified xsi:type="dcterms:W3CDTF">2020-08-29T19:32:13Z</dcterms:modified>
</cp:coreProperties>
</file>