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302" r:id="rId10"/>
    <p:sldId id="304" r:id="rId11"/>
    <p:sldId id="292" r:id="rId12"/>
    <p:sldId id="297" r:id="rId13"/>
    <p:sldId id="298" r:id="rId14"/>
    <p:sldId id="299" r:id="rId15"/>
    <p:sldId id="300" r:id="rId16"/>
    <p:sldId id="301" r:id="rId17"/>
    <p:sldId id="278" r:id="rId18"/>
    <p:sldId id="272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64" autoAdjust="0"/>
  </p:normalViewPr>
  <p:slideViewPr>
    <p:cSldViewPr snapToGrid="0">
      <p:cViewPr>
        <p:scale>
          <a:sx n="81" d="100"/>
          <a:sy n="81" d="100"/>
        </p:scale>
        <p:origin x="-31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29-08-2020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CI7DdCzDp4" TargetMode="External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MX" dirty="0">
                <a:latin typeface="Comic Sans MS" panose="030F0702030302020204" pitchFamily="66" charset="0"/>
              </a:rPr>
              <a:t>5</a:t>
            </a:r>
            <a:r>
              <a:rPr lang="es-MX" dirty="0" smtClean="0">
                <a:latin typeface="Comic Sans MS" panose="030F0702030302020204" pitchFamily="66" charset="0"/>
              </a:rPr>
              <a:t>°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Clase en línea</a:t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SEMANA N°21</a:t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Fecha: 4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>
                <a:latin typeface="Comic Sans MS" panose="030F0702030302020204" pitchFamily="66" charset="0"/>
              </a:rPr>
              <a:t>de </a:t>
            </a:r>
            <a:r>
              <a:rPr lang="es-MX" dirty="0" smtClean="0">
                <a:latin typeface="Comic Sans MS" panose="030F0702030302020204" pitchFamily="66" charset="0"/>
              </a:rPr>
              <a:t>septiembre </a:t>
            </a:r>
            <a:r>
              <a:rPr lang="es-MX" dirty="0">
                <a:latin typeface="Comic Sans MS" panose="030F0702030302020204" pitchFamily="66" charset="0"/>
              </a:rPr>
              <a:t>del 2020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2515" cy="22008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la intimidad?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Aquellos actos , sentimientos que se mantienen fuera del alcance del público forman parte de la intimidad o privacidad de una persona.)</a:t>
            </a:r>
          </a:p>
        </p:txBody>
      </p:sp>
    </p:spTree>
    <p:extLst>
      <p:ext uri="{BB962C8B-B14F-4D97-AF65-F5344CB8AC3E}">
        <p14:creationId xmlns:p14="http://schemas.microsoft.com/office/powerpoint/2010/main" val="49907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Actividad: ¿cuándo sentimos que </a:t>
            </a:r>
            <a:r>
              <a:rPr lang="es-MX" b="1" dirty="0" smtClean="0"/>
              <a:t>Si, cuándo </a:t>
            </a:r>
            <a:r>
              <a:rPr lang="es-MX" b="1" dirty="0"/>
              <a:t>sentimos que No...?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600201"/>
            <a:ext cx="11225349" cy="507491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MX" dirty="0"/>
              <a:t>I</a:t>
            </a:r>
            <a:r>
              <a:rPr lang="es-MX" sz="4400" dirty="0"/>
              <a:t>.-  </a:t>
            </a:r>
            <a:r>
              <a:rPr lang="es-MX" sz="4400" b="1" dirty="0"/>
              <a:t>Piensa que sientes a cada expresión (puedes sentir positivamente o negativamente) y escribe una respuesta explicando.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sz="4500" dirty="0"/>
              <a:t>• </a:t>
            </a:r>
            <a:r>
              <a:rPr lang="es-MX" sz="5700" dirty="0" smtClean="0"/>
              <a:t>Si </a:t>
            </a:r>
            <a:r>
              <a:rPr lang="es-MX" sz="5700" dirty="0"/>
              <a:t>mi madre me abraza, siento ________________________________________</a:t>
            </a:r>
          </a:p>
          <a:p>
            <a:pPr marL="0" indent="0">
              <a:buNone/>
            </a:pPr>
            <a:r>
              <a:rPr lang="es-MX" sz="5700" dirty="0"/>
              <a:t>• </a:t>
            </a:r>
            <a:r>
              <a:rPr lang="es-MX" sz="5700" dirty="0" smtClean="0"/>
              <a:t>Si </a:t>
            </a:r>
            <a:r>
              <a:rPr lang="es-MX" sz="5700" dirty="0"/>
              <a:t>mi padre me da un </a:t>
            </a:r>
            <a:r>
              <a:rPr lang="es-MX" sz="5700" dirty="0" smtClean="0"/>
              <a:t>beso,  siento</a:t>
            </a:r>
            <a:r>
              <a:rPr lang="es-MX" sz="5700" dirty="0"/>
              <a:t>______________________________________</a:t>
            </a:r>
          </a:p>
          <a:p>
            <a:pPr marL="0" indent="0">
              <a:buNone/>
            </a:pPr>
            <a:r>
              <a:rPr lang="es-MX" sz="5700" dirty="0"/>
              <a:t>• </a:t>
            </a:r>
            <a:r>
              <a:rPr lang="es-MX" sz="5700" dirty="0" smtClean="0"/>
              <a:t>Si </a:t>
            </a:r>
            <a:r>
              <a:rPr lang="es-MX" sz="5700" dirty="0"/>
              <a:t>un desconocido me invita a subir a un auto, siento _______________________</a:t>
            </a:r>
          </a:p>
          <a:p>
            <a:pPr marL="0" indent="0">
              <a:buNone/>
            </a:pPr>
            <a:r>
              <a:rPr lang="es-MX" sz="5700" dirty="0"/>
              <a:t> • </a:t>
            </a:r>
            <a:r>
              <a:rPr lang="es-MX" sz="5700" dirty="0" smtClean="0"/>
              <a:t>Si </a:t>
            </a:r>
            <a:r>
              <a:rPr lang="es-MX" sz="5700" dirty="0"/>
              <a:t>me abraza un amigo o una amiga, siento </a:t>
            </a:r>
            <a:r>
              <a:rPr lang="es-MX" sz="5700" dirty="0" smtClean="0"/>
              <a:t>______________________________</a:t>
            </a:r>
            <a:endParaRPr lang="es-MX" sz="5700" dirty="0"/>
          </a:p>
          <a:p>
            <a:pPr marL="0" indent="0">
              <a:buNone/>
            </a:pPr>
            <a:r>
              <a:rPr lang="es-MX" sz="5700" dirty="0"/>
              <a:t> • </a:t>
            </a:r>
            <a:r>
              <a:rPr lang="es-MX" sz="5700" dirty="0" smtClean="0"/>
              <a:t>Si </a:t>
            </a:r>
            <a:r>
              <a:rPr lang="es-MX" sz="5700" dirty="0"/>
              <a:t>un adulto me mira mientras me visto siento ____________________________</a:t>
            </a:r>
          </a:p>
          <a:p>
            <a:pPr marL="0" indent="0">
              <a:buNone/>
            </a:pPr>
            <a:r>
              <a:rPr lang="es-MX" sz="5700" dirty="0" smtClean="0"/>
              <a:t> </a:t>
            </a:r>
            <a:r>
              <a:rPr lang="es-MX" sz="5700" dirty="0"/>
              <a:t>• </a:t>
            </a:r>
            <a:r>
              <a:rPr lang="es-MX" sz="5700" dirty="0" smtClean="0"/>
              <a:t>Si </a:t>
            </a:r>
            <a:r>
              <a:rPr lang="es-MX" sz="5700" dirty="0"/>
              <a:t>alguien me toca en el autobús, siento ________________________________</a:t>
            </a:r>
          </a:p>
          <a:p>
            <a:pPr marL="0" indent="0" algn="just">
              <a:buNone/>
            </a:pPr>
            <a:endParaRPr lang="es-MX" sz="5700" dirty="0"/>
          </a:p>
          <a:p>
            <a:pPr marL="0" indent="0" algn="just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9512" y="0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37" y="-264403"/>
            <a:ext cx="2426418" cy="220084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45029" y="1554858"/>
            <a:ext cx="91178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/>
              <a:t>Si </a:t>
            </a:r>
            <a:r>
              <a:rPr lang="es-MX" sz="2800" dirty="0"/>
              <a:t>mi abuelo me toma de la mano, siento ________________________________</a:t>
            </a:r>
          </a:p>
          <a:p>
            <a:r>
              <a:rPr lang="es-MX" sz="2800" dirty="0"/>
              <a:t> • </a:t>
            </a:r>
            <a:r>
              <a:rPr lang="es-MX" sz="2800" dirty="0" smtClean="0"/>
              <a:t>Si </a:t>
            </a:r>
            <a:r>
              <a:rPr lang="es-MX" sz="2800" dirty="0"/>
              <a:t>un desconocido me coge de la mano, siento ____________________________</a:t>
            </a:r>
          </a:p>
          <a:p>
            <a:r>
              <a:rPr lang="es-MX" sz="2800" dirty="0"/>
              <a:t>• </a:t>
            </a:r>
            <a:r>
              <a:rPr lang="es-MX" sz="2800" dirty="0" smtClean="0"/>
              <a:t>Si </a:t>
            </a:r>
            <a:r>
              <a:rPr lang="es-MX" sz="2800" dirty="0"/>
              <a:t>alguien me dice cosas groseras, siento _________________________________</a:t>
            </a:r>
          </a:p>
          <a:p>
            <a:r>
              <a:rPr lang="es-MX" sz="2800" dirty="0"/>
              <a:t> • </a:t>
            </a:r>
            <a:r>
              <a:rPr lang="es-MX" sz="2800" dirty="0" smtClean="0"/>
              <a:t>.Si </a:t>
            </a:r>
            <a:r>
              <a:rPr lang="es-MX" sz="2800" dirty="0"/>
              <a:t>un vecino me toca cada vez que me ve, siento 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6851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564124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II.- Busca la respuesta  que te identifica frente a la situación: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1)	Alguien te ofrece dinero a cambio de que te acaricie,  tú:</a:t>
            </a:r>
          </a:p>
          <a:p>
            <a:r>
              <a:rPr lang="es-MX" dirty="0"/>
              <a:t>a)	 Aceptas el dinero</a:t>
            </a:r>
          </a:p>
          <a:p>
            <a:r>
              <a:rPr lang="es-MX" dirty="0"/>
              <a:t>b)	 Le preguntas: ¿Cuánto me vas a dar?</a:t>
            </a:r>
          </a:p>
          <a:p>
            <a:r>
              <a:rPr lang="es-MX" dirty="0"/>
              <a:t>c)	 Le dices que no aceptas el trato de ninguna manera.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6327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20" y="-536300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564124"/>
            <a:ext cx="987638" cy="85351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953589"/>
            <a:ext cx="10972800" cy="5172575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2)	Un niño mayor que tú te dice que si no haces todo lo que él te pide te golpeará:</a:t>
            </a:r>
          </a:p>
          <a:p>
            <a:r>
              <a:rPr lang="es-MX" dirty="0"/>
              <a:t>a)	Tienes miedo de que te haga daño y haces lo que te pide.</a:t>
            </a:r>
          </a:p>
          <a:p>
            <a:r>
              <a:rPr lang="es-MX" dirty="0"/>
              <a:t>b)	Le obedeces y no se lo cuentas a nadie porque él podría enojarse.</a:t>
            </a:r>
          </a:p>
          <a:p>
            <a:r>
              <a:rPr lang="es-MX" dirty="0"/>
              <a:t>c)	Se lo cuentas a un adulto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3)	Un familiar  te empieza a acariciar de una forma que no te gusta:</a:t>
            </a:r>
          </a:p>
          <a:p>
            <a:r>
              <a:rPr lang="es-MX" dirty="0"/>
              <a:t>a)	Le dices que deje de hacerlo.</a:t>
            </a:r>
          </a:p>
          <a:p>
            <a:r>
              <a:rPr lang="es-MX" dirty="0"/>
              <a:t>b)	 Dejas que te acaricie</a:t>
            </a:r>
          </a:p>
          <a:p>
            <a:r>
              <a:rPr lang="es-MX" dirty="0"/>
              <a:t>c)	Te molesta lo que hace, pero no te atreves a decir nada.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8925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564124"/>
            <a:ext cx="987638" cy="85351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005841"/>
            <a:ext cx="10972800" cy="5120324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4)	Alguien  propone enseñarte   ciertos “juegos” , pero debes guardar el secreto:</a:t>
            </a:r>
          </a:p>
          <a:p>
            <a:r>
              <a:rPr lang="es-MX" dirty="0"/>
              <a:t>a)	 Le dices que no te interesa y te vas</a:t>
            </a:r>
          </a:p>
          <a:p>
            <a:r>
              <a:rPr lang="es-MX" dirty="0"/>
              <a:t>b)	 Aceptas guardar el secreto.</a:t>
            </a:r>
          </a:p>
          <a:p>
            <a:r>
              <a:rPr lang="es-MX" dirty="0"/>
              <a:t>c)	 Dices </a:t>
            </a:r>
            <a:r>
              <a:rPr lang="es-MX" dirty="0" smtClean="0"/>
              <a:t>si, </a:t>
            </a:r>
            <a:r>
              <a:rPr lang="es-MX" dirty="0"/>
              <a:t>porque quieres conocer esos juegos. 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5)	Un desconocido/a te va a buscar al colegio:</a:t>
            </a:r>
          </a:p>
          <a:p>
            <a:r>
              <a:rPr lang="es-MX" dirty="0"/>
              <a:t>a)	Te vas con él o ella </a:t>
            </a:r>
          </a:p>
          <a:p>
            <a:r>
              <a:rPr lang="es-MX" dirty="0"/>
              <a:t>b)	 Le preguntas: ¿Vienes de parte de mis padres?</a:t>
            </a:r>
          </a:p>
          <a:p>
            <a:r>
              <a:rPr lang="es-MX" dirty="0"/>
              <a:t>c)	 Le dices NO, te alejas de allí y te acercas a otras personas.</a:t>
            </a:r>
          </a:p>
          <a:p>
            <a:r>
              <a:rPr lang="es-MX" dirty="0"/>
              <a:t>	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014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828" y="-536300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564124"/>
            <a:ext cx="987638" cy="85351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381" y="990881"/>
            <a:ext cx="10972800" cy="5277079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6)	Alguien te acarició de una forma que te molesto y te hizo sentir mal:</a:t>
            </a:r>
          </a:p>
          <a:p>
            <a:r>
              <a:rPr lang="es-MX" dirty="0"/>
              <a:t>a)	No se lo cuentas a nadie, porque te da vergüenza</a:t>
            </a:r>
          </a:p>
          <a:p>
            <a:r>
              <a:rPr lang="es-MX" dirty="0"/>
              <a:t>b)	 Se lo cuentas a un adulto en quien confías</a:t>
            </a:r>
          </a:p>
          <a:p>
            <a:r>
              <a:rPr lang="es-MX" dirty="0"/>
              <a:t>c)	 Piensas que es mejor callarse, porque pueden decir que ha sido por tu culpa 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7)	Alguien que te quiere de verdad  busca darte un beso y un abrazo que te hace sentir muy bien:</a:t>
            </a:r>
          </a:p>
          <a:p>
            <a:r>
              <a:rPr lang="es-MX" dirty="0"/>
              <a:t>a)	Te sientes muy feliz</a:t>
            </a:r>
          </a:p>
          <a:p>
            <a:r>
              <a:rPr lang="es-MX" dirty="0"/>
              <a:t>b)	 Le devuelves el abrazo y el beso</a:t>
            </a:r>
          </a:p>
          <a:p>
            <a:r>
              <a:rPr lang="es-MX" dirty="0"/>
              <a:t>c)	 Le dices que te ha gustado mucho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2670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500062"/>
            <a:ext cx="110098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 smtClean="0"/>
              <a:t>TICKET DE SALIDA 23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MX" sz="2800" dirty="0">
                <a:solidFill>
                  <a:schemeClr val="tx1"/>
                </a:solidFill>
              </a:rPr>
              <a:t>Escribe una opinión sobre lo que NO  debes permitir que hagan contigo y tu cuerpo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</a:t>
            </a:r>
            <a:r>
              <a:rPr lang="es-MX" sz="2800" dirty="0" smtClean="0">
                <a:solidFill>
                  <a:schemeClr val="tx1"/>
                </a:solidFill>
              </a:rPr>
              <a:t>¿</a:t>
            </a:r>
            <a:r>
              <a:rPr lang="es-MX" sz="2800" dirty="0">
                <a:solidFill>
                  <a:schemeClr val="tx1"/>
                </a:solidFill>
              </a:rPr>
              <a:t>Qué debes hacer si alguien (Conocido o desconocido) quiere obligarte a hacer algo que no te </a:t>
            </a:r>
            <a:r>
              <a:rPr lang="es-MX" sz="2800" dirty="0" smtClean="0">
                <a:solidFill>
                  <a:schemeClr val="tx1"/>
                </a:solidFill>
              </a:rPr>
              <a:t>gusta?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¿Qué le dirías a un (a) desconocido que te ofrece a llevarte a tu casa?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571727" y="266153"/>
            <a:ext cx="1551848" cy="1433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53000" y="4351844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8393" y="1845822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435439"/>
              </p:ext>
            </p:extLst>
          </p:nvPr>
        </p:nvGraphicFramePr>
        <p:xfrm>
          <a:off x="469408" y="548641"/>
          <a:ext cx="11347454" cy="659728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Orientación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 4Practicar en forma autónoma conductas protectoras y de autocuidado, como: mantener una comunicación efectiva con la familia o adulto de su confianza resguardar la intimidad, (por ejemplo, evitando exponer información personal, fotos íntimas a través de redes sociales, protegiéndose de manifestaciones de índole sexual inapropiadas) seleccionar y acudir a fuentes de información confiables (personas significativas, libros y páginas de internet especializadas)  realizar un uso seguro de redes sociales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Determinar  las habilidades para aprender a distinguir entre las formas de contacto apropiadas y las no apropiadas( prevención del abuso infantil)</a:t>
                      </a:r>
                    </a:p>
                    <a:p>
                      <a:pPr lvl="0"/>
                      <a:endParaRPr lang="es-ES_tradnl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¿cuándo sentimos que Sí, cuando sentimos que No...?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Expresar ideas con claridad y coherencia.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Observar video comprensivamente.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Determinar su postura frente a situaciones concretas.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Practicar el lenguaje asertivo.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Determinar  las habilidades para aprender a distinguir entre las formas de contacto apropiadas y las no apropiadas( prevención del abuso infantil)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2" y="2362514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22074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5900" y="-382397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2147" y="859264"/>
            <a:ext cx="777917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¿Cuándo </a:t>
            </a:r>
            <a:r>
              <a:rPr lang="es-MX" b="1" dirty="0"/>
              <a:t>sentimos que Sí, </a:t>
            </a:r>
            <a:r>
              <a:rPr lang="es-MX" b="1" dirty="0" smtClean="0"/>
              <a:t>cuándo </a:t>
            </a:r>
            <a:r>
              <a:rPr lang="es-MX" b="1" dirty="0"/>
              <a:t>sentimos que No...?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Determinar  </a:t>
            </a:r>
            <a:r>
              <a:rPr lang="es-MX" sz="3600" dirty="0"/>
              <a:t>las habilidades para aprender a distinguir entre las formas de contacto apropiadas y las no apropiadas( prevención del abuso infantil)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75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04 de septiembre del 2020 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329">
            <a:off x="5191740" y="-33969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950" y="533139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observar trabajaremos en 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dialogo de un restaurante, pero primero necesito que me ayudes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cantar la siguiente canción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02" y="3239588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5009" y="-172961"/>
            <a:ext cx="2426418" cy="22008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5323" t="18329" r="34969" b="28841"/>
          <a:stretch/>
        </p:blipFill>
        <p:spPr>
          <a:xfrm>
            <a:off x="6768046" y="1371988"/>
            <a:ext cx="4023360" cy="265176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638180" y="4977857"/>
            <a:ext cx="4924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8"/>
              </a:rPr>
              <a:t>https://www.youtube.com/watch?v=yCI7DdCzDp4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2515" cy="22008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la intimidad?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5" b="97750" l="3000" r="95750">
                        <a14:foregroundMark x1="27250" y1="16000" x2="27250" y2="16000"/>
                        <a14:foregroundMark x1="28125" y1="24125" x2="28125" y2="24125"/>
                        <a14:foregroundMark x1="76375" y1="11375" x2="76375" y2="11375"/>
                        <a14:foregroundMark x1="73750" y1="21750" x2="73750" y2="21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3018" y="1417638"/>
            <a:ext cx="4525963" cy="45259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898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758</Words>
  <Application>Microsoft Office PowerPoint</Application>
  <PresentationFormat>Personalizado</PresentationFormat>
  <Paragraphs>116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1_Tema de Office</vt:lpstr>
      <vt:lpstr>5° Clase en línea SEMANA N°21 Fecha: 4 de septiembre del 2020</vt:lpstr>
      <vt:lpstr>Presentación de PowerPoint</vt:lpstr>
      <vt:lpstr>Reglas de la clase virtual </vt:lpstr>
      <vt:lpstr>Presentación de PowerPoint</vt:lpstr>
      <vt:lpstr>Importante </vt:lpstr>
      <vt:lpstr>Inicio</vt:lpstr>
      <vt:lpstr>¿Cuándo sentimos que Sí, cuándo sentimos que No...?</vt:lpstr>
      <vt:lpstr>MOTIVACIÓN</vt:lpstr>
      <vt:lpstr>¿Qué es la intimidad?</vt:lpstr>
      <vt:lpstr>¿Qué es la intimidad?</vt:lpstr>
      <vt:lpstr>Actividad: ¿cuándo sentimos que Si, cuándo sentimos que No...?</vt:lpstr>
      <vt:lpstr>Presentación de PowerPoint</vt:lpstr>
      <vt:lpstr>II.- Busca la respuesta  que te identifica frente a la situación:</vt:lpstr>
      <vt:lpstr>Presentación de PowerPoint</vt:lpstr>
      <vt:lpstr>Presentación de PowerPoint</vt:lpstr>
      <vt:lpstr>Presentación de PowerPoint</vt:lpstr>
      <vt:lpstr>TICKET DE SALIDA 23  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Colegio Jean Piaget</cp:lastModifiedBy>
  <cp:revision>39</cp:revision>
  <dcterms:created xsi:type="dcterms:W3CDTF">2020-08-03T02:54:47Z</dcterms:created>
  <dcterms:modified xsi:type="dcterms:W3CDTF">2020-08-29T19:51:48Z</dcterms:modified>
</cp:coreProperties>
</file>