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5" r:id="rId3"/>
    <p:sldId id="294" r:id="rId4"/>
    <p:sldId id="305" r:id="rId5"/>
    <p:sldId id="304" r:id="rId6"/>
    <p:sldId id="306" r:id="rId7"/>
    <p:sldId id="301" r:id="rId8"/>
    <p:sldId id="307" r:id="rId9"/>
    <p:sldId id="308" r:id="rId10"/>
    <p:sldId id="309" r:id="rId11"/>
    <p:sldId id="310" r:id="rId12"/>
    <p:sldId id="311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RELIGIÓN </a:t>
            </a:r>
            <a:br>
              <a:rPr lang="es-CL" sz="2800" dirty="0"/>
            </a:br>
            <a:r>
              <a:rPr lang="es-CL" sz="2800" dirty="0"/>
              <a:t>SEMANA N°23</a:t>
            </a:r>
            <a:br>
              <a:rPr lang="es-CL" sz="2800" dirty="0"/>
            </a:br>
            <a:r>
              <a:rPr lang="es-CL" sz="2800" dirty="0"/>
              <a:t>FECHA : 31 de agosto al 04 de septiembre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CA5128F-CFD1-4C7D-B2EE-3DE2FF676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248777"/>
            <a:ext cx="1292464" cy="11095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7F0C2C2-28E9-45D1-B27D-4D183BF391F6}"/>
              </a:ext>
            </a:extLst>
          </p:cNvPr>
          <p:cNvSpPr/>
          <p:nvPr/>
        </p:nvSpPr>
        <p:spPr>
          <a:xfrm>
            <a:off x="611560" y="1844824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Cuando una persona tiene niveles bajos de autoestima también puede ser causado por malas experiencias o eventos traumáticos, o cuando alguien te dice que eres malo en algo, y te lo crees. Puede provenir de cualquier cosa que haya despertado sentimientos de vergüenza, culpa o falta de valía. -Experiencias de fracaso.</a:t>
            </a:r>
          </a:p>
        </p:txBody>
      </p:sp>
    </p:spTree>
    <p:extLst>
      <p:ext uri="{BB962C8B-B14F-4D97-AF65-F5344CB8AC3E}">
        <p14:creationId xmlns:p14="http://schemas.microsoft.com/office/powerpoint/2010/main" val="134227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9016B1-A7D6-4DC0-823D-33566B63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¿Cómo se podrá aumentar la autoestima?</a:t>
            </a:r>
          </a:p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A91D4C-7B13-48A9-98E7-0EBC50D0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C4D34-CB4A-48CD-BEEC-F778F1F7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Empieza a pensar en positivo (El ”no puedo” por “voy a intentarlo”, “voy a tener éxito” “me va a ir bien”)</a:t>
            </a:r>
          </a:p>
          <a:p>
            <a:r>
              <a:rPr lang="es-MX" dirty="0"/>
              <a:t>Ponte metas realistas (que puedas cumplir. Metas a las cuales sea relativamente fácil llegar. Poco a poco las podemos ir aumentando).</a:t>
            </a:r>
          </a:p>
          <a:p>
            <a:r>
              <a:rPr lang="es-MX" dirty="0"/>
              <a:t> No te compares (Cada persona es un mundo y tú eres el dueño del tuyo. Céntrate en ti.)</a:t>
            </a:r>
          </a:p>
          <a:p>
            <a:r>
              <a:rPr lang="es-MX" dirty="0"/>
              <a:t>Trátate con cariño y respeto, siempre (Tienes derecho a ser feliz. Y a hacer feliz a los demás contagiándoles tu optimismo)</a:t>
            </a:r>
          </a:p>
          <a:p>
            <a:r>
              <a:rPr lang="es-MX" dirty="0"/>
              <a:t>Regálate tiempo (realiza actividades que te hagan feliz)</a:t>
            </a:r>
          </a:p>
          <a:p>
            <a:r>
              <a:rPr lang="es-MX" dirty="0"/>
              <a:t>Cada noche antes de acostarte, piensa en las cosas buenas que te pasaron en el día.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97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MX" sz="2000" b="1" dirty="0"/>
              <a:t>R</a:t>
            </a:r>
            <a:r>
              <a:rPr lang="es-CL" sz="2000" b="1" dirty="0"/>
              <a:t>ELIGIÓN</a:t>
            </a:r>
          </a:p>
          <a:p>
            <a:pPr algn="ctr"/>
            <a:r>
              <a:rPr lang="es-CL" sz="2000" b="1" dirty="0"/>
              <a:t>SEMANA 23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50169" y="239551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/>
              <a:t>1.- ¿Qué es la autoestima?</a:t>
            </a:r>
          </a:p>
          <a:p>
            <a:r>
              <a:rPr lang="es-MX" sz="2800"/>
              <a:t>2.- Escribe 5 frases que fortalezcan tu autoestima.</a:t>
            </a:r>
          </a:p>
          <a:p>
            <a:r>
              <a:rPr lang="es-MX" sz="2800"/>
              <a:t>3.- ¿Cómo demuestro que mi autoestima esté alta?</a:t>
            </a:r>
            <a:endParaRPr lang="es-MX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2C137B-F1E1-454B-B0F9-9D338B5D9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981013"/>
            <a:ext cx="388348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8BF1266-8B9A-4FE6-8C7A-39073289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51" y="2996952"/>
            <a:ext cx="8229600" cy="2880320"/>
          </a:xfrm>
        </p:spPr>
        <p:txBody>
          <a:bodyPr/>
          <a:lstStyle/>
          <a:p>
            <a:r>
              <a:rPr lang="es-MX" dirty="0"/>
              <a:t>Objetivo 0A1:  Demostrar una valoración positiva de sí mismo reconociendo habilidades, fortalezas y aspectos que se quieren superar.</a:t>
            </a:r>
          </a:p>
          <a:p>
            <a:endParaRPr lang="es-CL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314A915D-FF4E-4FA3-BDD0-BD5D645B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Clase Religión </a:t>
            </a:r>
            <a:br>
              <a:rPr lang="es-MX" dirty="0"/>
            </a:br>
            <a:r>
              <a:rPr lang="es-MX" dirty="0"/>
              <a:t>semana 23</a:t>
            </a:r>
            <a:br>
              <a:rPr lang="es-MX" dirty="0"/>
            </a:br>
            <a:r>
              <a:rPr lang="es-MX" dirty="0"/>
              <a:t>5° año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/>
          </a:p>
          <a:p>
            <a:pPr algn="just"/>
            <a:endParaRPr lang="es-CL" sz="3000" b="1" dirty="0"/>
          </a:p>
          <a:p>
            <a:pPr algn="just"/>
            <a:r>
              <a:rPr lang="es-CL" sz="3000" b="1" dirty="0"/>
              <a:t> </a:t>
            </a:r>
            <a:r>
              <a:rPr lang="es-MX" sz="3000" b="1" dirty="0"/>
              <a:t>1.- Observan cortometraje y lo reflexionan.</a:t>
            </a:r>
          </a:p>
          <a:p>
            <a:pPr algn="just"/>
            <a:r>
              <a:rPr lang="es-MX" sz="3000" b="1" dirty="0"/>
              <a:t>2.- Leen concepto sobre autoestima</a:t>
            </a:r>
          </a:p>
          <a:p>
            <a:pPr algn="just"/>
            <a:r>
              <a:rPr lang="es-MX" sz="3000" b="1" dirty="0"/>
              <a:t>3.- Realizan análisis reflexivo sobre el tema.</a:t>
            </a:r>
          </a:p>
          <a:p>
            <a:pPr algn="just"/>
            <a:r>
              <a:rPr lang="es-MX" sz="3000" b="1" dirty="0"/>
              <a:t>4.- Responden ticket de salida.</a:t>
            </a:r>
          </a:p>
          <a:p>
            <a:pPr algn="just"/>
            <a:endParaRPr lang="es-CL" sz="3000" b="1" dirty="0"/>
          </a:p>
          <a:p>
            <a:pPr algn="just"/>
            <a:endParaRPr lang="es-CL" sz="4000" b="1" dirty="0"/>
          </a:p>
          <a:p>
            <a:endParaRPr lang="es-CL" sz="4000" b="1" dirty="0"/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000" dirty="0"/>
              <a:t>¿Qué es la autoestima?</a:t>
            </a:r>
          </a:p>
          <a:p>
            <a:pPr marL="0" indent="0" algn="ctr">
              <a:buNone/>
            </a:pPr>
            <a:endParaRPr lang="es-CL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2C9778-70DB-4287-8F39-4A275C0C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53"/>
            <a:ext cx="128027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La Autoestima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endParaRPr lang="es-MX" sz="2800" b="1" dirty="0">
              <a:solidFill>
                <a:schemeClr val="tx1"/>
              </a:solidFill>
            </a:endParaRPr>
          </a:p>
          <a:p>
            <a:endParaRPr lang="es-MX" sz="2800" b="1" dirty="0">
              <a:solidFill>
                <a:schemeClr val="tx1"/>
              </a:solidFill>
            </a:endParaRPr>
          </a:p>
          <a:p>
            <a:r>
              <a:rPr lang="es-MX" sz="2800" b="1" dirty="0">
                <a:solidFill>
                  <a:schemeClr val="tx1"/>
                </a:solidFill>
              </a:rPr>
              <a:t>Es la opinión emocional que los individuos tienen de sí mismos y que supera en sus causas la racionalización y la lógica. En otras palabras, la autoestima es un sentimiento valorativo de nuestro conjunto de rasgos corporales, mentales y espirituales que forman la personalidad.</a:t>
            </a:r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02AF85-A75C-4393-9AB1-5F87B6CC2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" y="258539"/>
            <a:ext cx="1286367" cy="110956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ED521-3CBD-427C-AAA3-CBFBC0F28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autoestima consiste en tener una actitud positiva hacia uno mismo. Por lo tanto, la autoestima implica básicamente quererse y respetarse. No todo el mundo tiene la misma autoestima. ... La autoestima nos ayuda a sentirnos mucho mejor con nosotros mismos, lo que influye en nuestro comportamiento.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534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92DFEA-2676-464D-A0D8-16B9CF10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¿Por qué una persona puede tener baja autoestima?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3D987A-83A2-4C05-AEC5-8F586965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053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9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454</Words>
  <Application>Microsoft Office PowerPoint</Application>
  <PresentationFormat>Presentación en pantalla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PLANIFICACIÓN  CLASES VIRTUALES RELIGIÓN  SEMANA N°23 FECHA : 31 de agosto al 04 de septiembre</vt:lpstr>
      <vt:lpstr>Presentación de PowerPoint</vt:lpstr>
      <vt:lpstr>Presentación de PowerPoint</vt:lpstr>
      <vt:lpstr>Clase Religión  semana 23 5° año básico</vt:lpstr>
      <vt:lpstr>Actividad</vt:lpstr>
      <vt:lpstr>Presentación de PowerPoint</vt:lpstr>
      <vt:lpstr>La Autoestima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83</cp:revision>
  <dcterms:created xsi:type="dcterms:W3CDTF">2020-07-06T03:06:52Z</dcterms:created>
  <dcterms:modified xsi:type="dcterms:W3CDTF">2020-09-01T13:45:46Z</dcterms:modified>
</cp:coreProperties>
</file>