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3" r:id="rId6"/>
    <p:sldId id="321" r:id="rId7"/>
    <p:sldId id="322" r:id="rId8"/>
    <p:sldId id="320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40" y="25174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09- 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8" y="-1319399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2" y="-1292504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estas Patrias | volantines publicitari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23" y="-99392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90356"/>
              </p:ext>
            </p:extLst>
          </p:nvPr>
        </p:nvGraphicFramePr>
        <p:xfrm>
          <a:off x="389131" y="332656"/>
          <a:ext cx="8136904" cy="650120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y diseños a partir de sus propias ideas y de la observación del: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› entorno cultural: Chile, su paisaje y sus costumbres en el pasado y en el presente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entorno artístico: impresionismo y postimpresionismo; y diseño en Chile, Latinoamérica y del resto del mundo (OA 1)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Registran sus propias ideas y aquellas de las observaciones del entorno cultural, usando diversos métodos para sus trabajos de arte (por ejemplo: toman fotografías, recolectan imágenes, realizan bocetos, escriben, otros).</a:t>
                      </a:r>
                    </a:p>
                    <a:p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Pintan creativamente, usando diferentes procedimientos, basados en la -observación de obras de arte de la corriente impresionista y postimpresionista.</a:t>
                      </a:r>
                    </a:p>
                    <a:p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Realizan esculturas creativas, usando diferentes procedimientos, basados en la observación de obras de arte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Demostrar disposición a expresar artísticamente las propias ideas y sentimientos.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Valorar y cuidar el patrimonio artístico de su comunidad, región, país y de la humanidad.</a:t>
                      </a:r>
                      <a:endParaRPr lang="es-CL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 escultura utilizando diferentes procedimientos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es una escultura? </a:t>
            </a:r>
          </a:p>
          <a:p>
            <a:endParaRPr lang="es-CL" sz="2800" dirty="0"/>
          </a:p>
          <a:p>
            <a:r>
              <a:rPr lang="es-CL" sz="2800" dirty="0" smtClean="0"/>
              <a:t>¿Qué elementos puedo identificar en una escultura?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Escultura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Se llama </a:t>
            </a:r>
            <a:r>
              <a:rPr lang="es-CL" b="1" dirty="0"/>
              <a:t>escultura</a:t>
            </a:r>
            <a:r>
              <a:rPr lang="es-CL" dirty="0"/>
              <a:t> al arte de modelar el barro, tallar en piedra, madera u otros materiales. Es una de las Bellas Artes en la cual el </a:t>
            </a:r>
            <a:r>
              <a:rPr lang="es-CL" b="1" dirty="0"/>
              <a:t>escultor</a:t>
            </a:r>
            <a:r>
              <a:rPr lang="es-CL" dirty="0"/>
              <a:t> se expresa creando volúmenes y conformando espacios. En la </a:t>
            </a:r>
            <a:r>
              <a:rPr lang="es-CL" b="1" dirty="0"/>
              <a:t>escultura</a:t>
            </a:r>
            <a:r>
              <a:rPr lang="es-CL" dirty="0"/>
              <a:t> se incluyen todas las artes de talla y cincel, junto con las de fundición y moldeado.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30" name="Picture 6" descr="Escultura - Concepto, técnicas, usos y fun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4017168" cy="20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 smtClean="0"/>
              <a:t>EJEMPLO ESCULTURAS</a:t>
            </a:r>
            <a:endParaRPr lang="es-CL" u="sng" dirty="0"/>
          </a:p>
        </p:txBody>
      </p:sp>
      <p:pic>
        <p:nvPicPr>
          <p:cNvPr id="2064" name="Picture 16" descr="Todo Chile podrá participar en consulta sobre el futuro de la polémica  escultura &quot;Sentados frente al mar&quot; de Puerto Montt | Emo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0" y="1417638"/>
            <a:ext cx="4344417" cy="24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ristopher allan montecino: &quot;pintores chilenos y las esculturas chilena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58" y="1444292"/>
            <a:ext cx="3447142" cy="24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Escultura en madera: viviendo los bosques chilenos - Guiote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976265" cy="22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hile-Hoy: Las 10 estatuas más famos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1364"/>
            <a:ext cx="3336305" cy="25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ESCULTURAS DE RANCAGUA</a:t>
            </a:r>
            <a:endParaRPr lang="es-CL" u="sng" dirty="0"/>
          </a:p>
        </p:txBody>
      </p:sp>
      <p:pic>
        <p:nvPicPr>
          <p:cNvPr id="8194" name="Picture 2" descr="Memoria de la Sexta Región : Las Esculturas y Monumentos de la Avenida  O'Higgins en Ranca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6" y="1429565"/>
            <a:ext cx="4136591" cy="24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268760"/>
            <a:ext cx="2372097" cy="3656437"/>
          </a:xfrm>
          <a:prstGeom prst="rect">
            <a:avLst/>
          </a:prstGeom>
        </p:spPr>
      </p:pic>
      <p:pic>
        <p:nvPicPr>
          <p:cNvPr id="8200" name="Picture 8" descr="Coincanos se destacan en OIT en Rancagua | El Cachapo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334677" cy="2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7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 A CREAR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499176" cy="4483485"/>
          </a:xfrm>
        </p:spPr>
        <p:txBody>
          <a:bodyPr>
            <a:normAutofit lnSpcReduction="10000"/>
          </a:bodyPr>
          <a:lstStyle/>
          <a:p>
            <a:r>
              <a:rPr lang="es-CL" sz="2400" dirty="0" smtClean="0"/>
              <a:t>AHORA QUE YA SABEMOS Y CONOCEMOS UN POCO MÁS SOBRE LAS ESCULTURAS, ES MOMENTO DE COMENZAR A CREAR:</a:t>
            </a:r>
          </a:p>
          <a:p>
            <a:pPr marL="0" indent="0">
              <a:buNone/>
            </a:pPr>
            <a:r>
              <a:rPr lang="es-CL" sz="2400" dirty="0" smtClean="0"/>
              <a:t> </a:t>
            </a:r>
          </a:p>
          <a:p>
            <a:r>
              <a:rPr lang="es-CL" dirty="0" smtClean="0"/>
              <a:t> EN TÚ CUADERNO REGISTRA 3 IDEAS DE COMO TE GUSTARÍA QUE FUERA TÚ ESCULTURA.</a:t>
            </a:r>
          </a:p>
          <a:p>
            <a:r>
              <a:rPr lang="es-CL" dirty="0" smtClean="0"/>
              <a:t>UNA VEZ QUE TENGAS LISTAS TÚS IDEAS ES MOMENTO DE COMENZAR A MODELAR TÚ ESCULTURA.</a:t>
            </a:r>
          </a:p>
        </p:txBody>
      </p:sp>
      <p:pic>
        <p:nvPicPr>
          <p:cNvPr id="6148" name="Picture 4" descr="escultor-imagen-animada-00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9018"/>
            <a:ext cx="4179277" cy="32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 </a:t>
            </a:r>
            <a:r>
              <a:rPr lang="es-CL" sz="2000" b="1" dirty="0" smtClean="0"/>
              <a:t>Artes Visuales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1)  Registra en tú cuaderno las características finales de tú escultura (color, forma, tamaño)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</a:t>
            </a:r>
            <a:r>
              <a:rPr lang="es-CL" sz="2000" b="1" dirty="0" smtClean="0"/>
              <a:t>¿Qué tipo de colores utilizaste en tú escultura? (impresionismo o </a:t>
            </a:r>
            <a:r>
              <a:rPr lang="es-CL" sz="2000" b="1" dirty="0" err="1" smtClean="0"/>
              <a:t>posimpresinismo</a:t>
            </a:r>
            <a:r>
              <a:rPr lang="es-CL" sz="2000" b="1" dirty="0" smtClean="0"/>
              <a:t>)</a:t>
            </a:r>
            <a:endParaRPr lang="es-CL" sz="2000" b="1" dirty="0"/>
          </a:p>
          <a:p>
            <a:endParaRPr lang="es-CL" sz="2000" b="1" dirty="0"/>
          </a:p>
          <a:p>
            <a:r>
              <a:rPr lang="es-CL" sz="2000" b="1" dirty="0" smtClean="0"/>
              <a:t>3)  ¿Qué tipo de escultura realizaste? ¿Qué quieres representar?</a:t>
            </a:r>
          </a:p>
          <a:p>
            <a:endParaRPr lang="es-CL" sz="2000" b="1" dirty="0"/>
          </a:p>
          <a:p>
            <a:endParaRPr lang="es-CL" sz="2000" b="1" dirty="0" smtClean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499992" y="5157192"/>
            <a:ext cx="439248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365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24 FECHA : 09- septiembre-2020</vt:lpstr>
      <vt:lpstr>Presentación de PowerPoint</vt:lpstr>
      <vt:lpstr>Reglas para una buena clase </vt:lpstr>
      <vt:lpstr>Inicio Activación Conocimientos Previos</vt:lpstr>
      <vt:lpstr>Escultura</vt:lpstr>
      <vt:lpstr>EJEMPLO ESCULTURAS</vt:lpstr>
      <vt:lpstr>ESCULTURAS DE RANCAGUA</vt:lpstr>
      <vt:lpstr> A CREAR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122</cp:revision>
  <dcterms:created xsi:type="dcterms:W3CDTF">2020-07-06T03:06:52Z</dcterms:created>
  <dcterms:modified xsi:type="dcterms:W3CDTF">2020-09-05T18:13:16Z</dcterms:modified>
</cp:coreProperties>
</file>