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324" r:id="rId5"/>
    <p:sldId id="295" r:id="rId6"/>
    <p:sldId id="304" r:id="rId7"/>
    <p:sldId id="323" r:id="rId8"/>
    <p:sldId id="300" r:id="rId9"/>
    <p:sldId id="313" r:id="rId10"/>
    <p:sldId id="325" r:id="rId11"/>
    <p:sldId id="326" r:id="rId12"/>
    <p:sldId id="327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5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3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66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0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6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61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1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87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8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4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92696"/>
            <a:ext cx="7772400" cy="21401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</a:t>
            </a:r>
            <a:br>
              <a:rPr lang="es-CL" sz="2800" b="1" dirty="0" smtClean="0"/>
            </a:br>
            <a:r>
              <a:rPr lang="es-CL" sz="2800" b="1" dirty="0" smtClean="0"/>
              <a:t>5°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09-09-2020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492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cto de Fiestas Patrias Colegio La Paz – Colegio La Paz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91" y="93720"/>
            <a:ext cx="1463669" cy="15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704380" cy="364914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19234" y="4437112"/>
            <a:ext cx="828092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A. Comenten los </a:t>
            </a:r>
            <a:r>
              <a:rPr lang="es-ES" dirty="0"/>
              <a:t>órganos que es posible apreciar en cada aparato o sistema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B. Anoten </a:t>
            </a:r>
            <a:r>
              <a:rPr lang="es-ES" dirty="0"/>
              <a:t>los órganos desde el que piensan que </a:t>
            </a:r>
            <a:r>
              <a:rPr lang="es-ES" dirty="0" smtClean="0"/>
              <a:t>está más </a:t>
            </a:r>
            <a:r>
              <a:rPr lang="es-ES" dirty="0"/>
              <a:t>afuera, hasta el más interno.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9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683568" y="1556792"/>
            <a:ext cx="7704856" cy="345638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bg2">
                    <a:lumMod val="10000"/>
                  </a:schemeClr>
                </a:solidFill>
              </a:rPr>
              <a:t>Referencias libro del estudiante: </a:t>
            </a:r>
          </a:p>
          <a:p>
            <a:pPr algn="ctr"/>
            <a:endParaRPr lang="es-CL" sz="28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CL" sz="2800" dirty="0" smtClean="0">
                <a:solidFill>
                  <a:schemeClr val="bg2">
                    <a:lumMod val="10000"/>
                  </a:schemeClr>
                </a:solidFill>
              </a:rPr>
              <a:t>Sistema digestivo: Págs. 66-67</a:t>
            </a:r>
          </a:p>
          <a:p>
            <a:pPr algn="ctr"/>
            <a:r>
              <a:rPr lang="es-CL" sz="2800" dirty="0" smtClean="0">
                <a:solidFill>
                  <a:schemeClr val="bg2">
                    <a:lumMod val="10000"/>
                  </a:schemeClr>
                </a:solidFill>
              </a:rPr>
              <a:t>Sistema respiratorio: Págs. 76 a 79</a:t>
            </a:r>
          </a:p>
          <a:p>
            <a:pPr algn="ctr"/>
            <a:r>
              <a:rPr lang="es-CL" sz="2800" dirty="0" smtClean="0">
                <a:solidFill>
                  <a:schemeClr val="bg2">
                    <a:lumMod val="10000"/>
                  </a:schemeClr>
                </a:solidFill>
              </a:rPr>
              <a:t>Sistema circulatorio: Págs. 83 a 85</a:t>
            </a:r>
            <a:endParaRPr lang="es-C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nderas de Chi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98" y="0"/>
            <a:ext cx="1593816" cy="12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72906" y="55934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5°</a:t>
            </a:r>
          </a:p>
          <a:p>
            <a:pPr algn="ctr"/>
            <a:r>
              <a:rPr lang="es-ES" sz="1400" b="1" dirty="0" smtClean="0"/>
              <a:t>IE4</a:t>
            </a:r>
            <a:r>
              <a:rPr lang="es-ES" sz="1400" b="1" dirty="0"/>
              <a:t>: Explican que los órganos cumplen funciones específicas y que según sus funciones son agrupados en sistemas.</a:t>
            </a:r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06358" y="1636850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710714" y="5704224"/>
            <a:ext cx="5256584" cy="103714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43883" y="2593257"/>
            <a:ext cx="8666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Explica porqué los órganos están agrupados en sistemas</a:t>
            </a:r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smtClean="0"/>
              <a:t>Explica la función del corazón en el sistema circulatorio</a:t>
            </a:r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smtClean="0"/>
              <a:t>Explica la función que cumple los órganos del sistema circulatorio</a:t>
            </a:r>
            <a:br>
              <a:rPr lang="es-ES" dirty="0" smtClean="0"/>
            </a:br>
            <a:endParaRPr lang="es-CL" dirty="0"/>
          </a:p>
        </p:txBody>
      </p:sp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30" y="542177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nderas de Chil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9664"/>
            <a:ext cx="1593816" cy="12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61661"/>
              </p:ext>
            </p:extLst>
          </p:nvPr>
        </p:nvGraphicFramePr>
        <p:xfrm>
          <a:off x="467544" y="1196752"/>
          <a:ext cx="8136904" cy="395714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5°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1)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Reconocer y explicar que los seres vivos están formados por una o más células y que estas se organizan en tejidos, órganos y sistemas.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Explican que los órganos cumplen funciones específicas y que según sus funciones son agrupados en sistemas.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Órganos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 funciones agrupados en sistemas</a:t>
                      </a:r>
                      <a:endParaRPr lang="es-ES_tradnl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Comprender - Explicar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Comprender y explicar que los órganos de diferentes sistemas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stán anatómicamente relacionados.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 Explican que los órganos cumplen funciones específicas y que según sus funciones son agrupados en sistemas.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17"/>
            <a:ext cx="1403857" cy="10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anderas de Chi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2" descr="Banderas de Chi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" y="0"/>
            <a:ext cx="1671980" cy="12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2150" y="204112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49" y="31488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567225" y="2377636"/>
            <a:ext cx="8168610" cy="12241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¿Qué forman el conjunto de células en un organismo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7" name="Picture 2" descr="Banderas de Chi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50804"/>
            <a:ext cx="1213897" cy="9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accent1">
                    <a:lumMod val="50000"/>
                  </a:scheme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80082" y="2132856"/>
            <a:ext cx="7344816" cy="22322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Comprender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 y explicar que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los órganos de diferentes sistemas</a:t>
            </a:r>
          </a:p>
          <a:p>
            <a:pPr algn="ctr"/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están anatómicamente relacionados.</a:t>
            </a:r>
          </a:p>
        </p:txBody>
      </p:sp>
      <p:pic>
        <p:nvPicPr>
          <p:cNvPr id="6" name="Picture 2" descr="Banderas de Chi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4" y="5157192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8828"/>
            <a:ext cx="8229600" cy="1143000"/>
          </a:xfrm>
        </p:spPr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45641"/>
            <a:ext cx="1593816" cy="12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33" y="1122213"/>
            <a:ext cx="6119943" cy="46290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573" y="2204864"/>
            <a:ext cx="1028800" cy="12318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838" y="3436716"/>
            <a:ext cx="1317058" cy="12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Título"/>
          <p:cNvSpPr txBox="1">
            <a:spLocks/>
          </p:cNvSpPr>
          <p:nvPr/>
        </p:nvSpPr>
        <p:spPr>
          <a:xfrm>
            <a:off x="199933" y="428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Desarrollo de la clase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0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467544" y="1282198"/>
            <a:ext cx="7344816" cy="20882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Los aparatos y sistemas del cuerpo humano son conjuntos de órganos que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cumplen funciones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específicas. Hemos aprendido que el sistema circulatorio corresponde a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los vasos sanguíneos,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la sangre y el corazón. Asimismo, el aparato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digestivo reúne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el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tubo digestivo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y las glándulas anexas de la digestión, como el hígado. </a:t>
            </a:r>
            <a:endParaRPr lang="es-C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67544" y="4581128"/>
            <a:ext cx="7313917" cy="21602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Pero: </a:t>
            </a:r>
          </a:p>
          <a:p>
            <a:pPr marL="342900" indent="-342900">
              <a:buAutoNum type="arabicPeriod"/>
            </a:pP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¿Dónde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están localizados cada uno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¿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os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vasos sanguíneos no son parte de la capa del intestino que se encarga de absorber los nutrientes? </a:t>
            </a:r>
            <a:endParaRPr lang="es-E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Al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sacarnos una radiografía del tórax,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¿Cuántos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aparatos y sistemas se pueden estudiar?, </a:t>
            </a:r>
            <a:endParaRPr lang="es-E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¿Hay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algo más que huesos y células nerviosas en la cabeza? 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3779844" y="3466765"/>
            <a:ext cx="689315" cy="108011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25" y="-22473"/>
            <a:ext cx="1593816" cy="12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88640"/>
            <a:ext cx="2831182" cy="644275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539552" y="740349"/>
            <a:ext cx="4104456" cy="72008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Respondemos en conjunto: </a:t>
            </a:r>
            <a:endParaRPr lang="es-CL" dirty="0"/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282035" y="1889066"/>
            <a:ext cx="4968552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a) ¿Cuál es la parte del cuerpo en que tenemos órganos? </a:t>
            </a:r>
            <a:r>
              <a:rPr lang="es-ES" dirty="0" smtClean="0"/>
              <a:t>Indica con </a:t>
            </a:r>
            <a:r>
              <a:rPr lang="es-ES" dirty="0"/>
              <a:t>flechas en la siguiente silueta:</a:t>
            </a: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282035" y="3235097"/>
            <a:ext cx="4968552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b) ¿En qué sistema </a:t>
            </a:r>
            <a:r>
              <a:rPr lang="es-ES" dirty="0" smtClean="0"/>
              <a:t>hay </a:t>
            </a:r>
            <a:r>
              <a:rPr lang="es-ES" dirty="0"/>
              <a:t>órganos?</a:t>
            </a:r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282035" y="4437112"/>
            <a:ext cx="4968552" cy="8640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/>
              <a:t> c) ¿Qué sistema es posible encontrar en el abdomen?</a:t>
            </a:r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267525" y="5517232"/>
            <a:ext cx="4968552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d) En un dedo hay músculos que permiten moverlo, ¿hay presencia de algún otro sistema en el dedo, que no sea el sistema muscular? ¿Cuál?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67544" y="188640"/>
            <a:ext cx="41764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ACTIVIDAD: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79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691</Words>
  <Application>Microsoft Office PowerPoint</Application>
  <PresentationFormat>Presentación en pantalla (4:3)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 5° AÑO BÁSICO SEMANA N° 24 FECHA : 09-09-2020</vt:lpstr>
      <vt:lpstr>Presentación de PowerPoint</vt:lpstr>
      <vt:lpstr>Importante:</vt:lpstr>
      <vt:lpstr>Reglas clases virtuales</vt:lpstr>
      <vt:lpstr>Inicio Activación Conocimientos Previos</vt:lpstr>
      <vt:lpstr>Presentación de PowerPoint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114</cp:revision>
  <dcterms:created xsi:type="dcterms:W3CDTF">2020-07-06T03:06:52Z</dcterms:created>
  <dcterms:modified xsi:type="dcterms:W3CDTF">2020-09-03T02:07:19Z</dcterms:modified>
</cp:coreProperties>
</file>