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98" r:id="rId3"/>
    <p:sldId id="256" r:id="rId4"/>
    <p:sldId id="295" r:id="rId5"/>
    <p:sldId id="294" r:id="rId6"/>
    <p:sldId id="258" r:id="rId7"/>
    <p:sldId id="310" r:id="rId8"/>
    <p:sldId id="306" r:id="rId9"/>
    <p:sldId id="308" r:id="rId10"/>
    <p:sldId id="297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openxmlformats.org/officeDocument/2006/relationships/image" Target="../media/image1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4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N°24</a:t>
            </a:r>
            <a:br>
              <a:rPr lang="es-CL" sz="2800" dirty="0"/>
            </a:br>
            <a:r>
              <a:rPr lang="es-CL" sz="2800" dirty="0"/>
              <a:t>FECHA :8/09/2020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9632" y="332656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6" y="228600"/>
            <a:ext cx="1196468" cy="119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841" y="18864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5 Tabla">
            <a:extLst>
              <a:ext uri="{FF2B5EF4-FFF2-40B4-BE49-F238E27FC236}">
                <a16:creationId xmlns:a16="http://schemas.microsoft.com/office/drawing/2014/main" xmlns="" id="{958E4289-7691-4310-A1AC-B1557C8C7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244425"/>
              </p:ext>
            </p:extLst>
          </p:nvPr>
        </p:nvGraphicFramePr>
        <p:xfrm>
          <a:off x="827584" y="469501"/>
          <a:ext cx="8136904" cy="6308362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2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Educación Física  / 5°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</a:t>
                      </a:r>
                      <a:endParaRPr lang="es-CL" sz="2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Marcos Lucero Lizama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2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_tradnl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OA1</a:t>
                      </a:r>
                      <a:r>
                        <a:rPr lang="es-ES_tradn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Habilidades motrices básicas en múltiples actividades deportivas y predeportivas. </a:t>
                      </a:r>
                      <a:r>
                        <a:rPr lang="es-ES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Resolución de problemas al practicar juegos colectivos y deportes.</a:t>
                      </a:r>
                      <a:endParaRPr lang="es-CL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2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2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2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Mantienen el equilibrio durante lanzamientos, saltos o golpes a implementos.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2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dirty="0"/>
                        <a:t>Habilidades motrices básicas.</a:t>
                      </a:r>
                      <a:endParaRPr lang="es-CL" sz="20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2000" dirty="0"/>
                        <a:t>Ejecutar habilidades motoras básicas</a:t>
                      </a:r>
                      <a:r>
                        <a:rPr lang="es-CL" sz="2000" baseline="0" dirty="0"/>
                        <a:t> en ejercicios de manipulación y equilibrio.</a:t>
                      </a:r>
                      <a:endParaRPr lang="es-CL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22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Mantener el equilibrio ejecutando acciones motrices.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200" b="1" dirty="0">
                          <a:effectLst/>
                          <a:latin typeface="+mn-lt"/>
                        </a:rPr>
                        <a:t>EVALUACIÓN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200" b="1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a través del</a:t>
                      </a:r>
                      <a:r>
                        <a:rPr lang="es-ES_tradnl" sz="2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ticket de salida </a:t>
                      </a:r>
                      <a:endParaRPr lang="es-CL" sz="20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niño con su amigo, significa que debes </a:t>
            </a:r>
            <a:r>
              <a:rPr lang="es-CL" b="1" dirty="0">
                <a:solidFill>
                  <a:prstClr val="black"/>
                </a:solidFill>
              </a:rPr>
              <a:t>realizar los ejercicios de la guía.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0F56123C-5C4D-46F4-B2BD-53A7851CFD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42223"/>
            <a:ext cx="1746912" cy="13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Motivación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385099"/>
              </p:ext>
            </p:extLst>
          </p:nvPr>
        </p:nvGraphicFramePr>
        <p:xfrm>
          <a:off x="107504" y="1591056"/>
          <a:ext cx="8928992" cy="5150312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5150312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+mn-lt"/>
                        </a:rPr>
                        <a:t>Mantienen el equilibrio durante lanzamientos, saltos o golpes a implementos.</a:t>
                      </a:r>
                    </a:p>
                    <a:p>
                      <a:r>
                        <a:rPr lang="es-CL" sz="2000" dirty="0">
                          <a:latin typeface="+mn-lt"/>
                        </a:rPr>
                        <a:t>Realizar malabares con dos y tres pelotitas de papel.</a:t>
                      </a:r>
                    </a:p>
                    <a:p>
                      <a:r>
                        <a:rPr lang="es-CL" sz="2000" dirty="0">
                          <a:latin typeface="+mn-lt"/>
                        </a:rPr>
                        <a:t>Mantener el equilibrio por 10 segundos sosteniendo una pelota con el pie derecho o izquierdo. </a:t>
                      </a:r>
                    </a:p>
                    <a:p>
                      <a:endParaRPr lang="es-CL" sz="2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6D64060-86D4-4CAA-96C1-1B6F1DAAE3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" y="5524502"/>
            <a:ext cx="1942409" cy="120787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3AA9904-B031-44B7-86A2-935288B035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1648"/>
            <a:ext cx="2309735" cy="133040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A11FEF73-AB14-474D-A4DB-A3BE8AF39A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40" y="5162466"/>
            <a:ext cx="1591056" cy="15910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84128D5-F27D-4765-8242-43F7C7A789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66" y="2828223"/>
            <a:ext cx="2943124" cy="208008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6FFE45C-8101-41D1-8922-0B03DFB5A3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6011" y="2828222"/>
            <a:ext cx="3243337" cy="202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87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372782"/>
              </p:ext>
            </p:extLst>
          </p:nvPr>
        </p:nvGraphicFramePr>
        <p:xfrm>
          <a:off x="107504" y="1308524"/>
          <a:ext cx="8928992" cy="5444997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5444997">
                <a:tc>
                  <a:txBody>
                    <a:bodyPr/>
                    <a:lstStyle/>
                    <a:p>
                      <a:pPr algn="ctr"/>
                      <a:r>
                        <a:rPr lang="es-CL" sz="2000" b="1" u="sng" dirty="0">
                          <a:latin typeface="+mn-lt"/>
                        </a:rPr>
                        <a:t>Actividad 1 </a:t>
                      </a:r>
                      <a:endParaRPr lang="es-CL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Dominar un balón manteniendo el equilibrio.</a:t>
                      </a:r>
                    </a:p>
                    <a:p>
                      <a:pPr algn="l"/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1.-Dominar el balón con el pie derecho</a:t>
                      </a:r>
                    </a:p>
                    <a:p>
                      <a:pPr algn="l"/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2.-Dominar el balón con el pie izquierdo</a:t>
                      </a:r>
                    </a:p>
                    <a:p>
                      <a:pPr algn="l"/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3.-Dominar con el pie hábil</a:t>
                      </a:r>
                    </a:p>
                    <a:p>
                      <a:pPr algn="l"/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4.-Dominar con el muslo.</a:t>
                      </a: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6D64060-86D4-4CAA-96C1-1B6F1DAAE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57480"/>
            <a:ext cx="2093218" cy="156991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3AA9904-B031-44B7-86A2-935288B035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445"/>
            <a:ext cx="2051720" cy="118179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A11FEF73-AB14-474D-A4DB-A3BE8AF39A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432" y="5089812"/>
            <a:ext cx="1591056" cy="159105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61D7CC2F-9C5F-4639-8159-D217D3EE41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140968"/>
            <a:ext cx="3346113" cy="232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351597"/>
              </p:ext>
            </p:extLst>
          </p:nvPr>
        </p:nvGraphicFramePr>
        <p:xfrm>
          <a:off x="107504" y="1308524"/>
          <a:ext cx="8928992" cy="5444997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5444997">
                <a:tc>
                  <a:txBody>
                    <a:bodyPr/>
                    <a:lstStyle/>
                    <a:p>
                      <a:pPr algn="ctr"/>
                      <a:r>
                        <a:rPr lang="es-CL" sz="2000" b="1" u="sng" dirty="0">
                          <a:latin typeface="+mn-lt"/>
                        </a:rPr>
                        <a:t>Actividad 2</a:t>
                      </a:r>
                      <a:endParaRPr lang="es-CL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1.-Con el pie derecho y luego con el pie izquierdo mantener el equilibrio de un balón mientras recogen materiales desde el suelo.</a:t>
                      </a:r>
                    </a:p>
                    <a:p>
                      <a:pPr algn="l"/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2.-Mantener el equilibrio de un balón con el pie derecho o izquierdo mientras lanzan una pelotita de papel hacia arriba.</a:t>
                      </a:r>
                    </a:p>
                    <a:p>
                      <a:pPr algn="l"/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3.-Mantener el equilibrio de un balón.</a:t>
                      </a:r>
                    </a:p>
                    <a:p>
                      <a:pPr algn="l"/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Colocar un balón en la cabeza y una pelotita de papel en el pie derecho o izquierdo. </a:t>
                      </a:r>
                    </a:p>
                    <a:p>
                      <a:pPr algn="l"/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4.-Saltar en un pie derecho mientras mantienen el equilibrio de un balón en el pie izquierdo.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5.-Saltar en un pie izquierdo mientras mantienen el equilibrio de un balón en el pie derecho.</a:t>
                      </a: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6D64060-86D4-4CAA-96C1-1B6F1DAAE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57480"/>
            <a:ext cx="2093218" cy="156991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3AA9904-B031-44B7-86A2-935288B035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445"/>
            <a:ext cx="2199994" cy="126719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A11FEF73-AB14-474D-A4DB-A3BE8AF39A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432" y="5089812"/>
            <a:ext cx="1591056" cy="15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0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smtClean="0"/>
              <a:t>EFI</a:t>
            </a:r>
            <a:endParaRPr lang="es-CL" sz="2000" b="1" dirty="0"/>
          </a:p>
          <a:p>
            <a:pPr algn="ctr"/>
            <a:r>
              <a:rPr lang="es-CL" sz="2000" b="1" dirty="0"/>
              <a:t>SEMANA 24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51520" y="1988840"/>
            <a:ext cx="86968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1.-¿Cuántos tipos de equilibrios existen? Menciona un ejercicio por cada equilibrio.</a:t>
            </a:r>
          </a:p>
          <a:p>
            <a:endParaRPr lang="es-CL" sz="2400" dirty="0"/>
          </a:p>
          <a:p>
            <a:r>
              <a:rPr lang="es-CL" sz="2400" dirty="0"/>
              <a:t>2)</a:t>
            </a:r>
            <a:r>
              <a:rPr lang="es-ES_tradnl" sz="2400" dirty="0"/>
              <a:t> ¿Qué dificultades observaste al realizar los ejercicios de la clase? Justifica tu respuesta.</a:t>
            </a:r>
          </a:p>
          <a:p>
            <a:endParaRPr lang="es-CL" sz="2400" dirty="0"/>
          </a:p>
          <a:p>
            <a:r>
              <a:rPr lang="es-CL" sz="2400" dirty="0"/>
              <a:t>3)</a:t>
            </a:r>
            <a:r>
              <a:rPr lang="es-ES" sz="2400" dirty="0"/>
              <a:t>¿ De qué manera puedes poner aprueba tu equilibrio? Menciona dos ejercicios.</a:t>
            </a:r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64006" y="5301208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marcos.lucero@colegio-jeanpiaget.cl</a:t>
            </a:r>
          </a:p>
          <a:p>
            <a:pPr algn="ctr"/>
            <a:r>
              <a:rPr lang="es-CL" dirty="0"/>
              <a:t>Celular:+56964515300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67" y="4869160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27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F0CC600-46C8-44D8-8ED8-218AC6EBC5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502302"/>
            <a:ext cx="1946048" cy="112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3012</TotalTime>
  <Words>477</Words>
  <Application>Microsoft Office PowerPoint</Application>
  <PresentationFormat>Presentación en pantalla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Tema de Office</vt:lpstr>
      <vt:lpstr>1_Tema de Office</vt:lpstr>
      <vt:lpstr>PLANIFICACIÓN  CLASES VIRTUALES SEMANA N°24 FECHA :8/09/2020</vt:lpstr>
      <vt:lpstr>Presentación de PowerPoint</vt:lpstr>
      <vt:lpstr>Presentación de PowerPoint</vt:lpstr>
      <vt:lpstr>Presentación de PowerPoint</vt:lpstr>
      <vt:lpstr>Importante:</vt:lpstr>
      <vt:lpstr>Inicio Motivación</vt:lpstr>
      <vt:lpstr>Desarrollo </vt:lpstr>
      <vt:lpstr>Desarrollo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138</cp:revision>
  <dcterms:created xsi:type="dcterms:W3CDTF">2020-07-06T03:06:52Z</dcterms:created>
  <dcterms:modified xsi:type="dcterms:W3CDTF">2020-09-05T18:15:04Z</dcterms:modified>
</cp:coreProperties>
</file>