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93" r:id="rId10"/>
    <p:sldId id="301" r:id="rId11"/>
    <p:sldId id="291" r:id="rId12"/>
    <p:sldId id="303" r:id="rId13"/>
    <p:sldId id="302" r:id="rId14"/>
    <p:sldId id="304" r:id="rId15"/>
    <p:sldId id="278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Hb4-CCif7U&amp;t=12s" TargetMode="External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ad1h8fSqSz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N°24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SEPTEMBER 11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What</a:t>
            </a:r>
            <a:r>
              <a:rPr lang="es-MX" dirty="0" smtClean="0"/>
              <a:t> are </a:t>
            </a:r>
            <a:r>
              <a:rPr lang="es-MX" dirty="0" err="1" smtClean="0"/>
              <a:t>prepositions</a:t>
            </a:r>
            <a:r>
              <a:rPr lang="es-MX" dirty="0" smtClean="0"/>
              <a:t> of place? 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350623" y="1470085"/>
            <a:ext cx="5490754" cy="4525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800" dirty="0">
                <a:solidFill>
                  <a:schemeClr val="tx1"/>
                </a:solidFill>
              </a:rPr>
              <a:t>Una preposición de lugar muestra la ubicación o posición de algo relacionado con otra cosa. </a:t>
            </a:r>
            <a:endParaRPr lang="es-MX" sz="2800" dirty="0" smtClean="0">
              <a:solidFill>
                <a:schemeClr val="tx1"/>
              </a:solidFill>
            </a:endParaRPr>
          </a:p>
          <a:p>
            <a:pPr algn="just"/>
            <a:endParaRPr lang="es-MX" sz="2800" dirty="0">
              <a:solidFill>
                <a:schemeClr val="tx1"/>
              </a:solidFill>
            </a:endParaRPr>
          </a:p>
          <a:p>
            <a:pPr algn="just"/>
            <a:r>
              <a:rPr lang="es-MX" sz="2800" dirty="0" err="1" smtClean="0">
                <a:solidFill>
                  <a:schemeClr val="tx1"/>
                </a:solidFill>
              </a:rPr>
              <a:t>Ej</a:t>
            </a:r>
            <a:r>
              <a:rPr lang="es-MX" sz="2800" dirty="0" smtClean="0">
                <a:solidFill>
                  <a:schemeClr val="tx1"/>
                </a:solidFill>
              </a:rPr>
              <a:t>: </a:t>
            </a:r>
            <a:r>
              <a:rPr lang="es-MX" sz="2800" dirty="0" err="1" smtClean="0">
                <a:solidFill>
                  <a:schemeClr val="tx1"/>
                </a:solidFill>
              </a:rPr>
              <a:t>The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cat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is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smtClean="0">
                <a:solidFill>
                  <a:srgbClr val="FF0000"/>
                </a:solidFill>
              </a:rPr>
              <a:t>IN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the</a:t>
            </a:r>
            <a:r>
              <a:rPr lang="es-MX" sz="2800" dirty="0" smtClean="0">
                <a:solidFill>
                  <a:schemeClr val="tx1"/>
                </a:solidFill>
              </a:rPr>
              <a:t> box  </a:t>
            </a:r>
          </a:p>
          <a:p>
            <a:pPr algn="just"/>
            <a:r>
              <a:rPr lang="es-MX" sz="2800" dirty="0" smtClean="0">
                <a:solidFill>
                  <a:schemeClr val="tx1"/>
                </a:solidFill>
              </a:rPr>
              <a:t>( el gato esta </a:t>
            </a:r>
            <a:r>
              <a:rPr lang="es-MX" sz="2800" dirty="0" smtClean="0">
                <a:solidFill>
                  <a:srgbClr val="FF0000"/>
                </a:solidFill>
              </a:rPr>
              <a:t>dentro</a:t>
            </a:r>
            <a:r>
              <a:rPr lang="es-MX" sz="2800" dirty="0" smtClean="0">
                <a:solidFill>
                  <a:schemeClr val="tx1"/>
                </a:solidFill>
              </a:rPr>
              <a:t> de la caja)</a:t>
            </a: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8" name="Picture 6" descr="Gato en caja de cartón. Lindo gato de dibujos animados en caja de cartón.  gatito gracioso sentado en una caja, ilustración 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85" y="3182255"/>
            <a:ext cx="1754496" cy="18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4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me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791" y="-254286"/>
            <a:ext cx="2426418" cy="2200847"/>
          </a:xfrm>
          <a:prstGeom prst="rect">
            <a:avLst/>
          </a:prstGeom>
        </p:spPr>
      </p:pic>
      <p:pic>
        <p:nvPicPr>
          <p:cNvPr id="7" name="Marcador de contenid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74270" y="1417638"/>
            <a:ext cx="795833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3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song</a:t>
            </a:r>
            <a:r>
              <a:rPr lang="es-MX" dirty="0"/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079" t="18038" r="33232" b="25392"/>
          <a:stretch/>
        </p:blipFill>
        <p:spPr>
          <a:xfrm>
            <a:off x="3653245" y="1417638"/>
            <a:ext cx="6026332" cy="321967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17312" y="5595648"/>
            <a:ext cx="5462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https://www.youtube.com/watch?v=5Tf0DLBkkzw&amp;t=1s</a:t>
            </a:r>
          </a:p>
        </p:txBody>
      </p:sp>
    </p:spTree>
    <p:extLst>
      <p:ext uri="{BB962C8B-B14F-4D97-AF65-F5344CB8AC3E}">
        <p14:creationId xmlns:p14="http://schemas.microsoft.com/office/powerpoint/2010/main" val="303018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Now</a:t>
            </a:r>
            <a:r>
              <a:rPr lang="es-MX" dirty="0" smtClean="0"/>
              <a:t>, </a:t>
            </a:r>
            <a:r>
              <a:rPr lang="es-MX" dirty="0" err="1" smtClean="0"/>
              <a:t>sing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me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000" dirty="0"/>
              <a:t>Where’s the cat? </a:t>
            </a:r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/>
              <a:t>On the bed. On the bed. </a:t>
            </a:r>
          </a:p>
          <a:p>
            <a:endParaRPr lang="en-US" sz="4000" dirty="0"/>
          </a:p>
          <a:p>
            <a:r>
              <a:rPr lang="en-US" sz="4000" dirty="0"/>
              <a:t>Where’s the bat? </a:t>
            </a:r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/>
              <a:t>In the box. In the box. </a:t>
            </a:r>
          </a:p>
          <a:p>
            <a:endParaRPr lang="en-US" sz="4000" dirty="0"/>
          </a:p>
          <a:p>
            <a:r>
              <a:rPr lang="en-US" sz="4000" dirty="0"/>
              <a:t>Where’s the ball? </a:t>
            </a:r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/>
              <a:t>Under the desk. Under the desk. </a:t>
            </a:r>
          </a:p>
          <a:p>
            <a:endParaRPr lang="en-US" sz="4000" dirty="0"/>
          </a:p>
          <a:p>
            <a:r>
              <a:rPr lang="en-US" sz="4000" dirty="0"/>
              <a:t>On, in and under. Yeah! </a:t>
            </a:r>
          </a:p>
          <a:p>
            <a:endParaRPr lang="en-US" sz="4000" dirty="0"/>
          </a:p>
          <a:p>
            <a:r>
              <a:rPr lang="en-US" sz="4000" dirty="0"/>
              <a:t>Where’s the ham? </a:t>
            </a:r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/>
              <a:t>On the table. On the table</a:t>
            </a:r>
            <a:r>
              <a:rPr lang="en-US" sz="2900" dirty="0"/>
              <a:t>. </a:t>
            </a:r>
          </a:p>
          <a:p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400" dirty="0"/>
              <a:t>Where’s the carrot? </a:t>
            </a:r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In the pot. In the pot. </a:t>
            </a:r>
          </a:p>
          <a:p>
            <a:endParaRPr lang="en-US" sz="3400" dirty="0"/>
          </a:p>
          <a:p>
            <a:r>
              <a:rPr lang="en-US" sz="3400" dirty="0"/>
              <a:t>Where’s the donut. </a:t>
            </a:r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Next to the cup. Next to the cup. </a:t>
            </a:r>
          </a:p>
          <a:p>
            <a:endParaRPr lang="en-US" sz="3400" dirty="0"/>
          </a:p>
          <a:p>
            <a:r>
              <a:rPr lang="en-US" sz="3400" dirty="0"/>
              <a:t>On, in and next to. Great! </a:t>
            </a:r>
          </a:p>
          <a:p>
            <a:endParaRPr lang="en-US" sz="3400" dirty="0"/>
          </a:p>
          <a:p>
            <a:r>
              <a:rPr lang="en-US" sz="3400" dirty="0"/>
              <a:t>Where’s the watch? </a:t>
            </a:r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On the sofa. On the sofa. </a:t>
            </a:r>
          </a:p>
          <a:p>
            <a:endParaRPr lang="en-US" sz="3400" dirty="0"/>
          </a:p>
          <a:p>
            <a:r>
              <a:rPr lang="en-US" sz="3400" dirty="0"/>
              <a:t>Where’s the shoe? </a:t>
            </a:r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Behind the plant. Behind the plant. </a:t>
            </a:r>
          </a:p>
          <a:p>
            <a:endParaRPr lang="en-US" sz="3400" dirty="0"/>
          </a:p>
          <a:p>
            <a:r>
              <a:rPr lang="en-US" sz="3400" dirty="0"/>
              <a:t>Where’s the phone? </a:t>
            </a:r>
          </a:p>
          <a:p>
            <a:r>
              <a:rPr lang="en-US" sz="3500" dirty="0"/>
              <a:t>Where is it? Where is it? </a:t>
            </a:r>
            <a:endParaRPr lang="es-MX" sz="3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-278447"/>
            <a:ext cx="10972800" cy="1143000"/>
          </a:xfrm>
        </p:spPr>
        <p:txBody>
          <a:bodyPr/>
          <a:lstStyle/>
          <a:p>
            <a:r>
              <a:rPr lang="es-MX" dirty="0" smtClean="0"/>
              <a:t>Listen and 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lyric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7" name="Marcador de contenido 5"/>
          <p:cNvSpPr>
            <a:spLocks noGrp="1"/>
          </p:cNvSpPr>
          <p:nvPr>
            <p:ph sz="half" idx="1"/>
          </p:nvPr>
        </p:nvSpPr>
        <p:spPr>
          <a:xfrm>
            <a:off x="914400" y="1896383"/>
            <a:ext cx="53848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/>
              <a:t>Where’s the </a:t>
            </a:r>
            <a:r>
              <a:rPr lang="en-US" sz="4000" dirty="0" smtClean="0"/>
              <a:t>_______? </a:t>
            </a:r>
            <a:endParaRPr lang="en-US" sz="4000" dirty="0"/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 smtClean="0"/>
              <a:t>_______ </a:t>
            </a:r>
            <a:r>
              <a:rPr lang="en-US" sz="4000" dirty="0"/>
              <a:t>the bed. On the bed. </a:t>
            </a:r>
          </a:p>
          <a:p>
            <a:endParaRPr lang="en-US" sz="4000" dirty="0"/>
          </a:p>
          <a:p>
            <a:r>
              <a:rPr lang="en-US" sz="4000" dirty="0"/>
              <a:t>Where’s the </a:t>
            </a:r>
            <a:r>
              <a:rPr lang="en-US" sz="4000" dirty="0" smtClean="0"/>
              <a:t>_______? </a:t>
            </a:r>
            <a:endParaRPr lang="en-US" sz="4000" dirty="0"/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 smtClean="0"/>
              <a:t>_______ </a:t>
            </a:r>
            <a:r>
              <a:rPr lang="en-US" sz="4000" dirty="0"/>
              <a:t>the box. In the box. </a:t>
            </a:r>
          </a:p>
          <a:p>
            <a:endParaRPr lang="en-US" sz="4000" dirty="0"/>
          </a:p>
          <a:p>
            <a:r>
              <a:rPr lang="en-US" sz="4000" dirty="0"/>
              <a:t>Where’s the </a:t>
            </a:r>
            <a:r>
              <a:rPr lang="en-US" sz="4000" dirty="0" smtClean="0"/>
              <a:t>_____________? </a:t>
            </a:r>
            <a:endParaRPr lang="en-US" sz="4000" dirty="0"/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 smtClean="0"/>
              <a:t>________the </a:t>
            </a:r>
            <a:r>
              <a:rPr lang="en-US" sz="4000" dirty="0"/>
              <a:t>desk. Under the desk. </a:t>
            </a:r>
          </a:p>
          <a:p>
            <a:endParaRPr lang="en-US" sz="4000" dirty="0"/>
          </a:p>
          <a:p>
            <a:r>
              <a:rPr lang="en-US" sz="4000" dirty="0"/>
              <a:t>On, in and under. Yeah! </a:t>
            </a:r>
          </a:p>
          <a:p>
            <a:endParaRPr lang="en-US" sz="4000" dirty="0"/>
          </a:p>
          <a:p>
            <a:r>
              <a:rPr lang="en-US" sz="4000" dirty="0"/>
              <a:t>Where’s the </a:t>
            </a:r>
            <a:r>
              <a:rPr lang="en-US" sz="4000" dirty="0" smtClean="0"/>
              <a:t>________? </a:t>
            </a:r>
            <a:endParaRPr lang="en-US" sz="4000" dirty="0"/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/>
              <a:t>On the table. On the </a:t>
            </a:r>
            <a:r>
              <a:rPr lang="en-US" sz="4000" dirty="0" smtClean="0"/>
              <a:t>_________</a:t>
            </a:r>
            <a:r>
              <a:rPr lang="en-US" sz="2900" dirty="0" smtClean="0"/>
              <a:t>. </a:t>
            </a:r>
            <a:endParaRPr lang="en-US" sz="2900" dirty="0"/>
          </a:p>
          <a:p>
            <a:endParaRPr lang="es-MX" dirty="0"/>
          </a:p>
        </p:txBody>
      </p:sp>
      <p:sp>
        <p:nvSpPr>
          <p:cNvPr id="8" name="Marcador de contenido 6"/>
          <p:cNvSpPr>
            <a:spLocks noGrp="1"/>
          </p:cNvSpPr>
          <p:nvPr>
            <p:ph sz="half" idx="2"/>
          </p:nvPr>
        </p:nvSpPr>
        <p:spPr>
          <a:xfrm>
            <a:off x="6299200" y="1681237"/>
            <a:ext cx="53848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sz="3400" dirty="0"/>
              <a:t>Where’s the </a:t>
            </a:r>
            <a:r>
              <a:rPr lang="en-US" sz="3400" dirty="0" smtClean="0"/>
              <a:t>________? </a:t>
            </a:r>
            <a:endParaRPr lang="en-US" sz="3400" dirty="0"/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In the </a:t>
            </a:r>
            <a:r>
              <a:rPr lang="en-US" sz="3400" dirty="0" smtClean="0"/>
              <a:t>________. </a:t>
            </a:r>
            <a:r>
              <a:rPr lang="en-US" sz="3400" dirty="0"/>
              <a:t>In the pot. </a:t>
            </a:r>
          </a:p>
          <a:p>
            <a:endParaRPr lang="en-US" sz="3400" dirty="0"/>
          </a:p>
          <a:p>
            <a:r>
              <a:rPr lang="en-US" sz="3400" dirty="0"/>
              <a:t>Where’s </a:t>
            </a:r>
            <a:r>
              <a:rPr lang="en-US" sz="3400" dirty="0" smtClean="0"/>
              <a:t>the ________. </a:t>
            </a:r>
            <a:endParaRPr lang="en-US" sz="3400" dirty="0"/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 smtClean="0"/>
              <a:t>___________ </a:t>
            </a:r>
            <a:r>
              <a:rPr lang="en-US" sz="3400" dirty="0"/>
              <a:t>the cup. Next to the cup. </a:t>
            </a:r>
          </a:p>
          <a:p>
            <a:endParaRPr lang="en-US" sz="3400" dirty="0"/>
          </a:p>
          <a:p>
            <a:r>
              <a:rPr lang="en-US" sz="3400" dirty="0"/>
              <a:t>On, in and next to. Great! </a:t>
            </a:r>
          </a:p>
          <a:p>
            <a:endParaRPr lang="en-US" sz="3400" dirty="0"/>
          </a:p>
          <a:p>
            <a:r>
              <a:rPr lang="en-US" sz="3400" dirty="0"/>
              <a:t>Where’s the </a:t>
            </a:r>
            <a:r>
              <a:rPr lang="en-US" sz="3400" dirty="0" smtClean="0"/>
              <a:t>____________? </a:t>
            </a:r>
            <a:endParaRPr lang="en-US" sz="3400" dirty="0"/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On the sofa. On the sofa. </a:t>
            </a:r>
          </a:p>
          <a:p>
            <a:endParaRPr lang="en-US" sz="3400" dirty="0"/>
          </a:p>
          <a:p>
            <a:r>
              <a:rPr lang="en-US" sz="3400" dirty="0"/>
              <a:t>Where’s the </a:t>
            </a:r>
            <a:r>
              <a:rPr lang="en-US" sz="3400" dirty="0" smtClean="0"/>
              <a:t>________? </a:t>
            </a:r>
            <a:endParaRPr lang="en-US" sz="3400" dirty="0"/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 smtClean="0"/>
              <a:t>__________the </a:t>
            </a:r>
            <a:r>
              <a:rPr lang="en-US" sz="3400" dirty="0"/>
              <a:t>plant. Behind the plant. </a:t>
            </a:r>
          </a:p>
          <a:p>
            <a:endParaRPr lang="en-US" sz="3400" dirty="0"/>
          </a:p>
          <a:p>
            <a:r>
              <a:rPr lang="en-US" sz="3400" dirty="0"/>
              <a:t>Where’s the </a:t>
            </a:r>
            <a:r>
              <a:rPr lang="en-US" sz="3400" dirty="0" smtClean="0"/>
              <a:t>________? </a:t>
            </a:r>
            <a:endParaRPr lang="en-US" sz="3400" dirty="0"/>
          </a:p>
          <a:p>
            <a:r>
              <a:rPr lang="en-US" sz="3500" dirty="0"/>
              <a:t>Where is it? Where is it? </a:t>
            </a:r>
            <a:endParaRPr lang="es-MX" sz="35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74988"/>
              </p:ext>
            </p:extLst>
          </p:nvPr>
        </p:nvGraphicFramePr>
        <p:xfrm>
          <a:off x="1785982" y="622497"/>
          <a:ext cx="88232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905">
                  <a:extLst>
                    <a:ext uri="{9D8B030D-6E8A-4147-A177-3AD203B41FA5}">
                      <a16:colId xmlns:a16="http://schemas.microsoft.com/office/drawing/2014/main" val="935075579"/>
                    </a:ext>
                  </a:extLst>
                </a:gridCol>
                <a:gridCol w="1102905">
                  <a:extLst>
                    <a:ext uri="{9D8B030D-6E8A-4147-A177-3AD203B41FA5}">
                      <a16:colId xmlns:a16="http://schemas.microsoft.com/office/drawing/2014/main" val="4249370044"/>
                    </a:ext>
                  </a:extLst>
                </a:gridCol>
                <a:gridCol w="1102905">
                  <a:extLst>
                    <a:ext uri="{9D8B030D-6E8A-4147-A177-3AD203B41FA5}">
                      <a16:colId xmlns:a16="http://schemas.microsoft.com/office/drawing/2014/main" val="11096451"/>
                    </a:ext>
                  </a:extLst>
                </a:gridCol>
                <a:gridCol w="1102905">
                  <a:extLst>
                    <a:ext uri="{9D8B030D-6E8A-4147-A177-3AD203B41FA5}">
                      <a16:colId xmlns:a16="http://schemas.microsoft.com/office/drawing/2014/main" val="3606041687"/>
                    </a:ext>
                  </a:extLst>
                </a:gridCol>
                <a:gridCol w="1102905">
                  <a:extLst>
                    <a:ext uri="{9D8B030D-6E8A-4147-A177-3AD203B41FA5}">
                      <a16:colId xmlns:a16="http://schemas.microsoft.com/office/drawing/2014/main" val="2756830997"/>
                    </a:ext>
                  </a:extLst>
                </a:gridCol>
                <a:gridCol w="1102905">
                  <a:extLst>
                    <a:ext uri="{9D8B030D-6E8A-4147-A177-3AD203B41FA5}">
                      <a16:colId xmlns:a16="http://schemas.microsoft.com/office/drawing/2014/main" val="2804344304"/>
                    </a:ext>
                  </a:extLst>
                </a:gridCol>
                <a:gridCol w="1102905">
                  <a:extLst>
                    <a:ext uri="{9D8B030D-6E8A-4147-A177-3AD203B41FA5}">
                      <a16:colId xmlns:a16="http://schemas.microsoft.com/office/drawing/2014/main" val="3356334159"/>
                    </a:ext>
                  </a:extLst>
                </a:gridCol>
                <a:gridCol w="1102905">
                  <a:extLst>
                    <a:ext uri="{9D8B030D-6E8A-4147-A177-3AD203B41FA5}">
                      <a16:colId xmlns:a16="http://schemas.microsoft.com/office/drawing/2014/main" val="3850583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Cat</a:t>
                      </a:r>
                      <a:r>
                        <a:rPr lang="es-MX" dirty="0" smtClean="0"/>
                        <a:t> 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Ham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Under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bat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Pot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Watch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Next</a:t>
                      </a:r>
                      <a:r>
                        <a:rPr lang="es-MX" baseline="0" dirty="0" smtClean="0"/>
                        <a:t> 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phone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7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Ball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On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Table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Donut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Carrot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Behinf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Shoe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71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24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57764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Write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sentences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with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preposition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smtClean="0">
                <a:solidFill>
                  <a:srgbClr val="FF0000"/>
                </a:solidFill>
              </a:rPr>
              <a:t>ON</a:t>
            </a:r>
            <a:endParaRPr lang="es-CL" sz="2800" dirty="0" smtClean="0">
              <a:solidFill>
                <a:srgbClr val="FF0000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Who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next</a:t>
            </a:r>
            <a:r>
              <a:rPr lang="es-CL" sz="2800" dirty="0" smtClean="0">
                <a:solidFill>
                  <a:schemeClr val="tx1"/>
                </a:solidFill>
              </a:rPr>
              <a:t> to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  <a:r>
              <a:rPr lang="es-CL" sz="2800" dirty="0" err="1" smtClean="0">
                <a:solidFill>
                  <a:schemeClr val="tx1"/>
                </a:solidFill>
              </a:rPr>
              <a:t>Write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complete </a:t>
            </a:r>
            <a:r>
              <a:rPr lang="es-CL" sz="2800" dirty="0" err="1" smtClean="0">
                <a:solidFill>
                  <a:schemeClr val="tx1"/>
                </a:solidFill>
              </a:rPr>
              <a:t>sentence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Have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used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preposition</a:t>
            </a:r>
            <a:r>
              <a:rPr lang="es-CL" sz="2800" dirty="0" smtClean="0">
                <a:solidFill>
                  <a:schemeClr val="tx1"/>
                </a:solidFill>
              </a:rPr>
              <a:t> of place in </a:t>
            </a:r>
            <a:r>
              <a:rPr lang="es-CL" sz="2800" dirty="0" err="1" smtClean="0">
                <a:solidFill>
                  <a:schemeClr val="tx1"/>
                </a:solidFill>
              </a:rPr>
              <a:t>your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daily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life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</a:p>
          <a:p>
            <a:pPr lvl="0"/>
            <a:r>
              <a:rPr lang="es-CL" sz="2800" dirty="0" err="1" smtClean="0">
                <a:solidFill>
                  <a:schemeClr val="tx1"/>
                </a:solidFill>
              </a:rPr>
              <a:t>Give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an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example</a:t>
            </a:r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8" y="5196467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28" y="105050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16102"/>
              </p:ext>
            </p:extLst>
          </p:nvPr>
        </p:nvGraphicFramePr>
        <p:xfrm>
          <a:off x="469408" y="548641"/>
          <a:ext cx="11347454" cy="62315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Demostrar comprensión de ideas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generales e información explícita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textos orales adaptados y auténticos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simples, literarios y no literarios,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diversos formatos audiovisuales (como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exposiciones orales, conversaciones,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descripciones, instrucciones,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procedimientos, narraciones, rimas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juegos de palabras, canciones), acerca 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variados (experiencias personales,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de otras asignaturas, del contexto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inmediato, de actualidad e interés global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 de otras culturas) y que contienen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unciones del año.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Reproducen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canciones relacionadas con los temas de la unidad </a:t>
                      </a:r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Preposition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of place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Reproducen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canciones relacionadas con los temas de la unidad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6048" y="-268016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/>
              <a:t>Prepositions</a:t>
            </a:r>
            <a:r>
              <a:rPr lang="es-MX" dirty="0" smtClean="0"/>
              <a:t> of place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/>
            <a:r>
              <a:rPr lang="es-MX" sz="3600" dirty="0" smtClean="0"/>
              <a:t>Objetivo: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Reproducen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canciones relacionadas con los temas de la unidad </a:t>
            </a:r>
            <a:endParaRPr lang="es-CL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299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3 </a:t>
            </a:r>
            <a:r>
              <a:rPr lang="es-MX" sz="2400" dirty="0" err="1" smtClean="0"/>
              <a:t>rd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las preposiciones de lugar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pero primero necesito que me ayudes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cantar la siguiente canción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56" y="278391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009" y="-172961"/>
            <a:ext cx="2426418" cy="2200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423" y="1065649"/>
            <a:ext cx="5462489" cy="286536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96042" y="4377544"/>
            <a:ext cx="556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8"/>
              </a:rPr>
              <a:t>https://www.youtube.com/watch?v=DHb4-CCif7U&amp;t=12s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Review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7" name="Marcador de contenido 6" descr="Profesor PNG Clipart | PNGOcean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0" y="1717765"/>
            <a:ext cx="4118626" cy="452596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sp>
        <p:nvSpPr>
          <p:cNvPr id="8" name="Llamada de nube 7"/>
          <p:cNvSpPr/>
          <p:nvPr/>
        </p:nvSpPr>
        <p:spPr>
          <a:xfrm>
            <a:off x="5486400" y="1227909"/>
            <a:ext cx="4859383" cy="3252651"/>
          </a:xfrm>
          <a:prstGeom prst="cloudCallout">
            <a:avLst>
              <a:gd name="adj1" fmla="val -89381"/>
              <a:gd name="adj2" fmla="val 116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Ante de comenzar con nuestro nuevo tema, revisaremos el trabajo de la clase anterior, diremos nuestra rima del 1 al 10, para eso recordaremos con el siguiente video 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214" y="4568103"/>
            <a:ext cx="3534367" cy="196287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803398" y="6530981"/>
            <a:ext cx="4907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7"/>
              </a:rPr>
              <a:t>https://www.youtube.com/watch?v=ad1h8fSqSzw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930335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983</Words>
  <Application>Microsoft Office PowerPoint</Application>
  <PresentationFormat>Panorámica</PresentationFormat>
  <Paragraphs>173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5° GRADE ONLINE CLASS WEEK N°24 DATE: SEPTEMBER 11 th , 2020</vt:lpstr>
      <vt:lpstr>Presentación de PowerPoint</vt:lpstr>
      <vt:lpstr>Reglas de la clase virtual </vt:lpstr>
      <vt:lpstr>Presentación de PowerPoint</vt:lpstr>
      <vt:lpstr>Importante </vt:lpstr>
      <vt:lpstr>Inicio</vt:lpstr>
      <vt:lpstr>Prepositions of place </vt:lpstr>
      <vt:lpstr>MOTIVACIÓN</vt:lpstr>
      <vt:lpstr>Review</vt:lpstr>
      <vt:lpstr>What are prepositions of place? </vt:lpstr>
      <vt:lpstr>Repeat with me </vt:lpstr>
      <vt:lpstr>Listen the next song </vt:lpstr>
      <vt:lpstr>Now, sing with me </vt:lpstr>
      <vt:lpstr>Listen and complete the lyric </vt:lpstr>
      <vt:lpstr>EXIT TICKET 24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45</cp:revision>
  <dcterms:created xsi:type="dcterms:W3CDTF">2020-08-03T02:54:47Z</dcterms:created>
  <dcterms:modified xsi:type="dcterms:W3CDTF">2020-09-03T19:01:19Z</dcterms:modified>
</cp:coreProperties>
</file>