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9"/>
  </p:notesMasterIdLst>
  <p:sldIdLst>
    <p:sldId id="310" r:id="rId4"/>
    <p:sldId id="256" r:id="rId5"/>
    <p:sldId id="311" r:id="rId6"/>
    <p:sldId id="312" r:id="rId7"/>
    <p:sldId id="258" r:id="rId8"/>
    <p:sldId id="314" r:id="rId9"/>
    <p:sldId id="288" r:id="rId10"/>
    <p:sldId id="315" r:id="rId11"/>
    <p:sldId id="316" r:id="rId12"/>
    <p:sldId id="322" r:id="rId13"/>
    <p:sldId id="321" r:id="rId14"/>
    <p:sldId id="325" r:id="rId15"/>
    <p:sldId id="326" r:id="rId16"/>
    <p:sldId id="324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477" autoAdjust="0"/>
  </p:normalViewPr>
  <p:slideViewPr>
    <p:cSldViewPr>
      <p:cViewPr>
        <p:scale>
          <a:sx n="80" d="100"/>
          <a:sy n="80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YrmBdrPKfjJs5HTx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bbyt.com/videojuego/educativo/?Id=81279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08 DE </a:t>
            </a:r>
            <a:r>
              <a:rPr lang="es-CL" sz="2800" dirty="0" smtClean="0"/>
              <a:t>SEPTIEMBRE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seguro y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43808" y="476672"/>
            <a:ext cx="33843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Ejercitemos: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dirty="0" smtClean="0"/>
              <a:t>Resuelve los siguientes divisiones y transfórmalos a fracción.</a:t>
            </a:r>
          </a:p>
          <a:p>
            <a:pPr algn="just"/>
            <a:r>
              <a:rPr lang="es-CL" dirty="0" smtClean="0"/>
              <a:t>A) 9 : 4=</a:t>
            </a:r>
          </a:p>
          <a:p>
            <a:pPr algn="just"/>
            <a:r>
              <a:rPr lang="es-CL" dirty="0" smtClean="0"/>
              <a:t>B) 14 : 9=</a:t>
            </a:r>
          </a:p>
          <a:p>
            <a:pPr algn="just"/>
            <a:r>
              <a:rPr lang="es-CL" dirty="0" smtClean="0"/>
              <a:t>C) 19 : 2=</a:t>
            </a:r>
          </a:p>
          <a:p>
            <a:pPr algn="just"/>
            <a:r>
              <a:rPr lang="es-CL" dirty="0" smtClean="0"/>
              <a:t>D) 45 : 6=</a:t>
            </a:r>
          </a:p>
          <a:p>
            <a:pPr algn="just"/>
            <a:r>
              <a:rPr lang="es-CL" dirty="0" smtClean="0"/>
              <a:t>E) 35 : 8=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0789" y="656682"/>
            <a:ext cx="806489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Toma nota</a:t>
            </a:r>
            <a:r>
              <a:rPr lang="es-CL" sz="2400" dirty="0" smtClean="0"/>
              <a:t>: Podemos también dividir hasta llegar a un cociente decimal.</a:t>
            </a:r>
            <a:endParaRPr lang="es-CL" sz="2400" dirty="0"/>
          </a:p>
        </p:txBody>
      </p:sp>
      <p:sp>
        <p:nvSpPr>
          <p:cNvPr id="5" name="4 Elipse"/>
          <p:cNvSpPr/>
          <p:nvPr/>
        </p:nvSpPr>
        <p:spPr>
          <a:xfrm>
            <a:off x="2015716" y="1988840"/>
            <a:ext cx="4536504" cy="23860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736396" y="2204864"/>
            <a:ext cx="34114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8 </a:t>
            </a:r>
            <a:r>
              <a:rPr lang="es-CL" sz="2800" dirty="0" smtClean="0">
                <a:solidFill>
                  <a:srgbClr val="FF0000"/>
                </a:solidFill>
              </a:rPr>
              <a:t>, 0       </a:t>
            </a:r>
            <a:r>
              <a:rPr lang="es-CL" sz="2800" dirty="0" smtClean="0"/>
              <a:t>:  5 = </a:t>
            </a:r>
            <a:r>
              <a:rPr lang="es-CL" sz="2800" dirty="0" smtClean="0">
                <a:solidFill>
                  <a:srgbClr val="FF0000"/>
                </a:solidFill>
              </a:rPr>
              <a:t>1, 6</a:t>
            </a:r>
          </a:p>
          <a:p>
            <a:r>
              <a:rPr lang="es-CL" sz="2400" u="sng" dirty="0" smtClean="0"/>
              <a:t>5</a:t>
            </a:r>
          </a:p>
          <a:p>
            <a:r>
              <a:rPr lang="es-CL" sz="2400" dirty="0" smtClean="0">
                <a:solidFill>
                  <a:srgbClr val="FF0000"/>
                </a:solidFill>
              </a:rPr>
              <a:t>3 0</a:t>
            </a:r>
          </a:p>
          <a:p>
            <a:r>
              <a:rPr lang="es-CL" sz="2400" u="sng" dirty="0" smtClean="0">
                <a:solidFill>
                  <a:srgbClr val="FF0000"/>
                </a:solidFill>
              </a:rPr>
              <a:t>3 0</a:t>
            </a:r>
          </a:p>
          <a:p>
            <a:r>
              <a:rPr lang="es-CL" sz="2400" dirty="0" smtClean="0">
                <a:solidFill>
                  <a:srgbClr val="FF0000"/>
                </a:solidFill>
              </a:rPr>
              <a:t>0 0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13007" y="4688283"/>
            <a:ext cx="83529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Al dividir 8 en 5 me da 1. </a:t>
            </a:r>
            <a:r>
              <a:rPr lang="es-CL" sz="2800" b="1" i="1" dirty="0" smtClean="0"/>
              <a:t>¿Pero puedo seguir dividiendo?</a:t>
            </a:r>
            <a:endParaRPr lang="es-CL" sz="2800" b="1" i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3007" y="5733256"/>
            <a:ext cx="83529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Sí……puede seguir</a:t>
            </a:r>
            <a:r>
              <a:rPr lang="es-CL" sz="3200" i="1" dirty="0" smtClean="0"/>
              <a:t>…. </a:t>
            </a:r>
            <a:r>
              <a:rPr lang="es-CL" sz="2800" b="1" i="1" dirty="0" smtClean="0"/>
              <a:t>¿pero cómo?</a:t>
            </a:r>
            <a:endParaRPr lang="es-CL" sz="4000" b="1" i="1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3203848" y="2636912"/>
            <a:ext cx="7200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870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t="31493" r="12745" b="17858"/>
          <a:stretch/>
        </p:blipFill>
        <p:spPr bwMode="auto">
          <a:xfrm>
            <a:off x="271269" y="2132856"/>
            <a:ext cx="8496944" cy="311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11560" y="620688"/>
            <a:ext cx="676875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Divisiones con cociente decimal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728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17857" r="19043" b="18669"/>
          <a:stretch/>
        </p:blipFill>
        <p:spPr bwMode="auto">
          <a:xfrm>
            <a:off x="274293" y="1556792"/>
            <a:ext cx="8573984" cy="46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83568" y="404664"/>
            <a:ext cx="65527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Veamos y analicemos este problema:</a:t>
            </a:r>
            <a:endParaRPr lang="es-C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7" y="4647656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43808" y="476672"/>
            <a:ext cx="33843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Ejercitemos: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dirty="0" smtClean="0"/>
              <a:t>Resuelve los siguientes divisiones, llegando a un cociente decimal.</a:t>
            </a:r>
          </a:p>
          <a:p>
            <a:pPr algn="just"/>
            <a:r>
              <a:rPr lang="es-CL" dirty="0" smtClean="0"/>
              <a:t>A) 9 : 4=</a:t>
            </a:r>
          </a:p>
          <a:p>
            <a:pPr algn="just"/>
            <a:r>
              <a:rPr lang="es-CL" dirty="0" smtClean="0"/>
              <a:t>B) 14 : 9=</a:t>
            </a:r>
          </a:p>
          <a:p>
            <a:pPr algn="just"/>
            <a:r>
              <a:rPr lang="es-CL" dirty="0" smtClean="0"/>
              <a:t>C) 19 : 2=</a:t>
            </a:r>
          </a:p>
          <a:p>
            <a:pPr algn="just"/>
            <a:r>
              <a:rPr lang="es-CL" dirty="0" smtClean="0"/>
              <a:t>D) 45 : 6=</a:t>
            </a:r>
          </a:p>
          <a:p>
            <a:pPr algn="just"/>
            <a:r>
              <a:rPr lang="es-CL" dirty="0" smtClean="0"/>
              <a:t>E) 35 : 8=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24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9945" y="400506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forms.gle/YrmBdrPKfjJs5HTx7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60677"/>
              </p:ext>
            </p:extLst>
          </p:nvPr>
        </p:nvGraphicFramePr>
        <p:xfrm>
          <a:off x="467544" y="1556792"/>
          <a:ext cx="8136904" cy="336839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4. Demostrar que comprenden la división con dividendos de tres dígitos y divisores de un dígito: • interpretando el resto • resolviendo problemas rutinarios y no rutinarios que impliquen 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Expresan restos como fracciones.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Expresan restos como decimales.</a:t>
                      </a:r>
                      <a:endParaRPr lang="es-CL" sz="11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 divisiones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inexactas como fracciones y decimales.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Cálculo Mental: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8934" y="428685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https://mobbyt.com/videojuego/educativo/?</a:t>
            </a:r>
            <a:r>
              <a:rPr lang="es-CL" dirty="0" smtClean="0">
                <a:hlinkClick r:id="rId3"/>
              </a:rPr>
              <a:t>Id=81279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195736" y="2258701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jugar con tu mente haz clic en el siguiente enlace: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estimar?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podía estimar en una división como: 124:2?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fracción?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¿Habrá relación entre fracción y división?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 número decimal?</a:t>
            </a:r>
          </a:p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260648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052736"/>
            <a:ext cx="8712968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Las fracciones </a:t>
            </a:r>
            <a:r>
              <a:rPr lang="es-CL" dirty="0"/>
              <a:t>se usan para representar partes de un entero. Se medios, tercios, cuartos, quintos, etc.</a:t>
            </a:r>
          </a:p>
          <a:p>
            <a:pPr algn="just"/>
            <a:r>
              <a:rPr lang="es-CL" dirty="0"/>
              <a:t>La división son situaciones de reparto Ejemplo: tengo diez dulces y los reparto entre dos niños ¿cuántos le tocan a cada uno?</a:t>
            </a:r>
          </a:p>
          <a:p>
            <a:pPr algn="just"/>
            <a:r>
              <a:rPr lang="es-CL" b="1" dirty="0"/>
              <a:t>Si podemos transformar una división en fracción.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67544" y="264493"/>
            <a:ext cx="705678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2800" b="1" dirty="0" smtClean="0"/>
              <a:t>¿qué relación hay entre fracción y división?</a:t>
            </a:r>
            <a:endParaRPr lang="es-CL" sz="2800" dirty="0"/>
          </a:p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7544" y="2708920"/>
            <a:ext cx="70567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2800" b="1" dirty="0" smtClean="0"/>
              <a:t>¿Qué es una número decimal?</a:t>
            </a:r>
            <a:endParaRPr lang="es-CL" sz="2800" dirty="0"/>
          </a:p>
          <a:p>
            <a:pPr algn="ctr"/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179512" y="3429000"/>
            <a:ext cx="8712968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Son </a:t>
            </a:r>
            <a:r>
              <a:rPr lang="es-CL" dirty="0"/>
              <a:t>números no enteros, es decir que tienen una parte que es menor que la unidad. Cada número decimal tiene una parte entera y una parte decimal que va separada por una coma. La parte decimal de los valores decimales se escribe a la derecha de la coma que la separa de las unidades: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5420"/>
          <a:stretch/>
        </p:blipFill>
        <p:spPr bwMode="auto">
          <a:xfrm>
            <a:off x="2987824" y="5167093"/>
            <a:ext cx="3096344" cy="156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55" y="119585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6876256" y="2905124"/>
            <a:ext cx="2016224" cy="21080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627784" y="1711833"/>
            <a:ext cx="2592288" cy="12043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51520" y="332656"/>
            <a:ext cx="6984776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Toma nota</a:t>
            </a:r>
            <a:r>
              <a:rPr lang="es-CL" sz="2400" dirty="0" smtClean="0"/>
              <a:t>: Una división inexacta la podemos transformar a una fracción. Observa el ejemplo:</a:t>
            </a:r>
            <a:endParaRPr lang="es-CL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5993" y="5201997"/>
            <a:ext cx="7632848" cy="815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¿Qué se hizo en el ejemplo, para transformar la división a fracción?</a:t>
            </a:r>
            <a:endParaRPr lang="es-CL" sz="2800" dirty="0"/>
          </a:p>
        </p:txBody>
      </p:sp>
      <p:sp>
        <p:nvSpPr>
          <p:cNvPr id="2" name="1 Rectángulo"/>
          <p:cNvSpPr/>
          <p:nvPr/>
        </p:nvSpPr>
        <p:spPr>
          <a:xfrm>
            <a:off x="251520" y="3460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El cociente es 1.</a:t>
            </a:r>
          </a:p>
          <a:p>
            <a:r>
              <a:rPr lang="es-CL" dirty="0"/>
              <a:t>El resto es 3.</a:t>
            </a:r>
          </a:p>
          <a:p>
            <a:r>
              <a:rPr lang="es-CL" dirty="0"/>
              <a:t>El divisor es 5.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08107" y="1887466"/>
            <a:ext cx="286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8  :  5 = 1</a:t>
            </a:r>
          </a:p>
          <a:p>
            <a:r>
              <a:rPr lang="es-CL" sz="2000" dirty="0" smtClean="0">
                <a:solidFill>
                  <a:srgbClr val="FF0000"/>
                </a:solidFill>
              </a:rPr>
              <a:t> 3</a:t>
            </a:r>
            <a:endParaRPr lang="es-CL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33" y="3398551"/>
            <a:ext cx="13430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a la derecha con muesca"/>
          <p:cNvSpPr/>
          <p:nvPr/>
        </p:nvSpPr>
        <p:spPr>
          <a:xfrm>
            <a:off x="1835696" y="3536500"/>
            <a:ext cx="792088" cy="84756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 la derecha con muesca"/>
          <p:cNvSpPr/>
          <p:nvPr/>
        </p:nvSpPr>
        <p:spPr>
          <a:xfrm>
            <a:off x="4283968" y="3498644"/>
            <a:ext cx="828092" cy="84756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220072" y="335872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La fracción mixta la puedo transformar a fracción impropia</a:t>
            </a:r>
            <a:endParaRPr lang="es-CL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36296" y="3256284"/>
            <a:ext cx="13681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(1 x 5) + 3</a:t>
            </a:r>
          </a:p>
          <a:p>
            <a:r>
              <a:rPr lang="es-CL" dirty="0" smtClean="0"/>
              <a:t>        5</a:t>
            </a:r>
            <a:endParaRPr lang="es-CL" dirty="0"/>
          </a:p>
          <a:p>
            <a:r>
              <a:rPr lang="es-CL" dirty="0" smtClean="0"/>
              <a:t> </a:t>
            </a:r>
            <a:r>
              <a:rPr lang="es-CL" sz="2800" dirty="0" smtClean="0"/>
              <a:t>= </a:t>
            </a:r>
            <a:r>
              <a:rPr lang="es-CL" sz="2800" u="sng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CL" sz="2800" dirty="0">
                <a:solidFill>
                  <a:srgbClr val="FF0000"/>
                </a:solidFill>
              </a:rPr>
              <a:t> </a:t>
            </a:r>
            <a:r>
              <a:rPr lang="es-CL" sz="2800" dirty="0" smtClean="0">
                <a:solidFill>
                  <a:srgbClr val="FF0000"/>
                </a:solidFill>
              </a:rPr>
              <a:t>   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02" y="1166075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694</Words>
  <Application>Microsoft Office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1_Tema de Office</vt:lpstr>
      <vt:lpstr>5_Tema de Office</vt:lpstr>
      <vt:lpstr>PLANIFICACIÓN  PARA CLASE VIRTUALES SEMANA N° 24 FECHA: MARTES 08 DE SEPTIEMBRE CURSO: 5° A ASIGNATURA: MATEMÁTICA</vt:lpstr>
      <vt:lpstr>Presentación de PowerPoint</vt:lpstr>
      <vt:lpstr>Presentación de PowerPoint</vt:lpstr>
      <vt:lpstr>Presentación de PowerPoint</vt:lpstr>
      <vt:lpstr>Importante:</vt:lpstr>
      <vt:lpstr>Cálculo Mental: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Ejercitemos:</vt:lpstr>
      <vt:lpstr>Presentación de PowerPoint</vt:lpstr>
      <vt:lpstr>Presentación de PowerPoint</vt:lpstr>
      <vt:lpstr>Presentación de PowerPoint</vt:lpstr>
      <vt:lpstr>Ejercitemos:</vt:lpstr>
      <vt:lpstr>TICKET DE SALIDA Semana 24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92</cp:revision>
  <dcterms:created xsi:type="dcterms:W3CDTF">2020-07-06T03:06:52Z</dcterms:created>
  <dcterms:modified xsi:type="dcterms:W3CDTF">2020-09-02T04:00:14Z</dcterms:modified>
</cp:coreProperties>
</file>