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306" r:id="rId12"/>
    <p:sldId id="307" r:id="rId13"/>
    <p:sldId id="308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100" d="100"/>
          <a:sy n="100" d="100"/>
        </p:scale>
        <p:origin x="-52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rancisco.vargas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MÚSICA </a:t>
            </a:r>
            <a:br>
              <a:rPr lang="es-CL" sz="2800" b="1" dirty="0" smtClean="0"/>
            </a:br>
            <a:r>
              <a:rPr lang="es-CL" sz="2800" b="1" dirty="0" smtClean="0"/>
              <a:t>CLASES </a:t>
            </a:r>
            <a:r>
              <a:rPr lang="es-CL" sz="2800" b="1" dirty="0"/>
              <a:t>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07 al 11 </a:t>
            </a:r>
            <a:r>
              <a:rPr lang="es-CL" sz="2800" dirty="0"/>
              <a:t>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5616" y="501317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421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5" y="-1415405"/>
            <a:ext cx="42132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5" y="-243408"/>
            <a:ext cx="2286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496" t="14200" r="17788" b="19939"/>
          <a:stretch/>
        </p:blipFill>
        <p:spPr bwMode="auto">
          <a:xfrm>
            <a:off x="323528" y="1052736"/>
            <a:ext cx="8352927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4" y="266923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665" t="16314" r="17279" b="14804"/>
          <a:stretch/>
        </p:blipFill>
        <p:spPr bwMode="auto">
          <a:xfrm>
            <a:off x="611560" y="1196752"/>
            <a:ext cx="799288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939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496" t="17825" r="16769" b="18731"/>
          <a:stretch/>
        </p:blipFill>
        <p:spPr bwMode="auto">
          <a:xfrm>
            <a:off x="539552" y="1052736"/>
            <a:ext cx="813690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76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MÚSICA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</a:t>
            </a:r>
            <a:r>
              <a:rPr lang="es-CL" dirty="0" smtClean="0"/>
              <a:t>tu profesor </a:t>
            </a:r>
            <a:r>
              <a:rPr lang="es-CL" dirty="0" smtClean="0">
                <a:hlinkClick r:id="rId2"/>
              </a:rPr>
              <a:t>francisco.vargas@colegio-jeanpiaget.cl</a:t>
            </a:r>
            <a:r>
              <a:rPr lang="es-CL" dirty="0" smtClean="0"/>
              <a:t>  o al celular +56932736590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</a:t>
            </a:r>
            <a:r>
              <a:rPr lang="es-CL" sz="2000" dirty="0" smtClean="0"/>
              <a:t> </a:t>
            </a:r>
            <a:r>
              <a:rPr lang="es-CL" sz="2000" dirty="0"/>
              <a:t>la clase  Responde las siguientes preguntas</a:t>
            </a:r>
            <a:r>
              <a:rPr lang="es-CL" sz="2000" dirty="0" smtClean="0"/>
              <a:t>:</a:t>
            </a:r>
          </a:p>
          <a:p>
            <a:endParaRPr lang="es-CL" sz="2000" dirty="0"/>
          </a:p>
          <a:p>
            <a:r>
              <a:rPr lang="es-CL" sz="2000" dirty="0" smtClean="0"/>
              <a:t>1 ¿Qué crees significa «calentar la </a:t>
            </a:r>
            <a:r>
              <a:rPr lang="es-CL" sz="2000" dirty="0" smtClean="0"/>
              <a:t>garganta»?</a:t>
            </a:r>
            <a:endParaRPr lang="es-CL" sz="2000" dirty="0" smtClean="0"/>
          </a:p>
          <a:p>
            <a:r>
              <a:rPr lang="es-CL" sz="2000" dirty="0" smtClean="0"/>
              <a:t>2</a:t>
            </a:r>
            <a:r>
              <a:rPr lang="es-CL" sz="2000" dirty="0"/>
              <a:t>. </a:t>
            </a:r>
            <a:r>
              <a:rPr lang="es-CL" sz="2000" dirty="0" smtClean="0"/>
              <a:t>¿Por qué al  </a:t>
            </a:r>
            <a:r>
              <a:rPr lang="es-CL" sz="2000" dirty="0"/>
              <a:t>momento de cantar es importante estar relajado y conocer la letra de la canción? </a:t>
            </a:r>
            <a:endParaRPr lang="es-CL" sz="2000" dirty="0" smtClean="0"/>
          </a:p>
          <a:p>
            <a:r>
              <a:rPr lang="es-CL" sz="2000" dirty="0" smtClean="0"/>
              <a:t>3</a:t>
            </a:r>
            <a:r>
              <a:rPr lang="es-CL" sz="2000" dirty="0"/>
              <a:t>. ¿</a:t>
            </a:r>
            <a:r>
              <a:rPr lang="es-CL" sz="2000" dirty="0" smtClean="0"/>
              <a:t>Tienes </a:t>
            </a:r>
            <a:r>
              <a:rPr lang="es-CL" sz="2000" dirty="0"/>
              <a:t>alguna pregunta sobre la clase?¿Cuál?</a:t>
            </a:r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51" y="40770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92690"/>
              </p:ext>
            </p:extLst>
          </p:nvPr>
        </p:nvGraphicFramePr>
        <p:xfrm>
          <a:off x="467544" y="1196752"/>
          <a:ext cx="8136904" cy="408218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5TO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</a:t>
                      </a:r>
                      <a:r>
                        <a:rPr lang="es-CL" sz="11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04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="0" i="0" dirty="0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Cantar al unísono y a más voces y tocar instrumentos de percusión, melódicos (</a:t>
                      </a:r>
                      <a:r>
                        <a:rPr lang="es-CL" sz="1100" b="0" i="0" dirty="0" err="1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metalófono</a:t>
                      </a:r>
                      <a:r>
                        <a:rPr lang="es-CL" sz="1100" b="0" i="0" dirty="0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mediante ticket de salida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23528" y="162753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Comenzaremos por realizar un ejercicio rítmico, da </a:t>
            </a:r>
            <a:r>
              <a:rPr lang="es-CL" dirty="0" err="1"/>
              <a:t>click</a:t>
            </a:r>
            <a:r>
              <a:rPr lang="es-CL" dirty="0"/>
              <a:t> en el siguiente link: </a:t>
            </a:r>
            <a:r>
              <a:rPr lang="es-CL" dirty="0" smtClean="0"/>
              <a:t>  </a:t>
            </a:r>
          </a:p>
          <a:p>
            <a:endParaRPr lang="es-CL" dirty="0">
              <a:hlinkClick r:id="rId4"/>
            </a:endParaRPr>
          </a:p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</a:t>
            </a:r>
            <a:r>
              <a:rPr lang="es-CL" dirty="0" smtClean="0">
                <a:hlinkClick r:id="rId4"/>
              </a:rPr>
              <a:t>www.youtube.com/watch?v=y8Dr6Oj7_oI</a:t>
            </a:r>
            <a:r>
              <a:rPr lang="es-CL" dirty="0" smtClean="0"/>
              <a:t> </a:t>
            </a:r>
          </a:p>
          <a:p>
            <a:endParaRPr lang="es-CL" dirty="0"/>
          </a:p>
          <a:p>
            <a:r>
              <a:rPr lang="es-CL" dirty="0" smtClean="0"/>
              <a:t>Nombre </a:t>
            </a:r>
            <a:r>
              <a:rPr lang="es-CL" dirty="0"/>
              <a:t>del vídeo en YouTube: Ejercicio rítmico (Coordinación corporal) Básico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4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Inicio</a:t>
            </a:r>
            <a:br>
              <a:rPr lang="es-MX" dirty="0"/>
            </a:br>
            <a:r>
              <a:rPr lang="es-MX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2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539552" y="2179638"/>
            <a:ext cx="6984776" cy="861774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dirty="0" smtClean="0"/>
          </a:p>
          <a:p>
            <a:r>
              <a:rPr lang="es-CL" sz="3200" b="1" dirty="0" smtClean="0">
                <a:latin typeface="Comic Sans MS" pitchFamily="66" charset="0"/>
              </a:rPr>
              <a:t>¿Qué necesitamos para cantar?</a:t>
            </a:r>
            <a:endParaRPr lang="es-CL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457806"/>
            <a:ext cx="727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Tener </a:t>
            </a:r>
            <a:r>
              <a:rPr lang="es-CL" dirty="0"/>
              <a:t>un buen manejo de la respiración y la modulación. Por lo que en la clase de hoy, conoceremos algunos ejercicios que nos ayudarán a </a:t>
            </a:r>
            <a:r>
              <a:rPr lang="es-CL" dirty="0" smtClean="0"/>
              <a:t>preparar nos </a:t>
            </a:r>
            <a:r>
              <a:rPr lang="es-CL" dirty="0"/>
              <a:t>antes de practicar el canto.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20">
            <a:off x="7295412" y="128420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2088232" cy="176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860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Definir conceptos </a:t>
            </a:r>
            <a:r>
              <a:rPr lang="es-C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claves.</a:t>
            </a:r>
            <a:endParaRPr lang="es-C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l="14098" t="26887" r="16430" b="18244"/>
          <a:stretch/>
        </p:blipFill>
        <p:spPr bwMode="auto">
          <a:xfrm>
            <a:off x="467544" y="2204864"/>
            <a:ext cx="7915745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14607" t="20544" r="15751" b="20241"/>
          <a:stretch/>
        </p:blipFill>
        <p:spPr bwMode="auto">
          <a:xfrm>
            <a:off x="683568" y="1268760"/>
            <a:ext cx="770485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378</Words>
  <Application>Microsoft Office PowerPoint</Application>
  <PresentationFormat>Presentación en pantalla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MÚSICA  CLASES VIRTUALES SEMANA N°24 FECHA : 07 al 11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97</cp:revision>
  <dcterms:created xsi:type="dcterms:W3CDTF">2020-07-06T03:06:52Z</dcterms:created>
  <dcterms:modified xsi:type="dcterms:W3CDTF">2020-09-06T20:18:16Z</dcterms:modified>
</cp:coreProperties>
</file>