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4" r:id="rId5"/>
    <p:sldId id="258" r:id="rId6"/>
    <p:sldId id="304" r:id="rId7"/>
    <p:sldId id="300" r:id="rId8"/>
    <p:sldId id="301" r:id="rId9"/>
    <p:sldId id="305" r:id="rId10"/>
    <p:sldId id="306" r:id="rId11"/>
    <p:sldId id="307" r:id="rId12"/>
    <p:sldId id="308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valladares" userId="e9737226210996d5" providerId="LiveId" clId="{499E0AD5-2569-4802-8C10-BC4BA4FB23FC}"/>
    <pc:docChg chg="custSel modSld">
      <pc:chgData name="juanita valladares" userId="e9737226210996d5" providerId="LiveId" clId="{499E0AD5-2569-4802-8C10-BC4BA4FB23FC}" dt="2020-09-02T17:55:52.925" v="312" actId="20577"/>
      <pc:docMkLst>
        <pc:docMk/>
      </pc:docMkLst>
      <pc:sldChg chg="modSp mod">
        <pc:chgData name="juanita valladares" userId="e9737226210996d5" providerId="LiveId" clId="{499E0AD5-2569-4802-8C10-BC4BA4FB23FC}" dt="2020-09-02T17:49:52.841" v="57" actId="20577"/>
        <pc:sldMkLst>
          <pc:docMk/>
          <pc:sldMk cId="3903816431" sldId="256"/>
        </pc:sldMkLst>
        <pc:graphicFrameChg chg="modGraphic">
          <ac:chgData name="juanita valladares" userId="e9737226210996d5" providerId="LiveId" clId="{499E0AD5-2569-4802-8C10-BC4BA4FB23FC}" dt="2020-09-02T17:49:52.841" v="57" actId="20577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  <pc:sldChg chg="delSp modSp mod">
        <pc:chgData name="juanita valladares" userId="e9737226210996d5" providerId="LiveId" clId="{499E0AD5-2569-4802-8C10-BC4BA4FB23FC}" dt="2020-09-02T17:50:52.382" v="111" actId="478"/>
        <pc:sldMkLst>
          <pc:docMk/>
          <pc:sldMk cId="1982681263" sldId="258"/>
        </pc:sldMkLst>
        <pc:spChg chg="del mod">
          <ac:chgData name="juanita valladares" userId="e9737226210996d5" providerId="LiveId" clId="{499E0AD5-2569-4802-8C10-BC4BA4FB23FC}" dt="2020-09-02T17:50:52.382" v="111" actId="478"/>
          <ac:spMkLst>
            <pc:docMk/>
            <pc:sldMk cId="1982681263" sldId="258"/>
            <ac:spMk id="3" creationId="{00000000-0000-0000-0000-000000000000}"/>
          </ac:spMkLst>
        </pc:spChg>
      </pc:sldChg>
      <pc:sldChg chg="modSp mod">
        <pc:chgData name="juanita valladares" userId="e9737226210996d5" providerId="LiveId" clId="{499E0AD5-2569-4802-8C10-BC4BA4FB23FC}" dt="2020-09-02T17:55:52.925" v="312" actId="20577"/>
        <pc:sldMkLst>
          <pc:docMk/>
          <pc:sldMk cId="468096424" sldId="297"/>
        </pc:sldMkLst>
        <pc:spChg chg="mod">
          <ac:chgData name="juanita valladares" userId="e9737226210996d5" providerId="LiveId" clId="{499E0AD5-2569-4802-8C10-BC4BA4FB23FC}" dt="2020-09-02T17:55:52.925" v="312" actId="20577"/>
          <ac:spMkLst>
            <pc:docMk/>
            <pc:sldMk cId="468096424" sldId="297"/>
            <ac:spMk id="4" creationId="{00000000-0000-0000-0000-000000000000}"/>
          </ac:spMkLst>
        </pc:spChg>
      </pc:sldChg>
      <pc:sldChg chg="modSp mod">
        <pc:chgData name="juanita valladares" userId="e9737226210996d5" providerId="LiveId" clId="{499E0AD5-2569-4802-8C10-BC4BA4FB23FC}" dt="2020-09-02T17:51:36.970" v="114" actId="1076"/>
        <pc:sldMkLst>
          <pc:docMk/>
          <pc:sldMk cId="2071761757" sldId="300"/>
        </pc:sldMkLst>
        <pc:picChg chg="mod">
          <ac:chgData name="juanita valladares" userId="e9737226210996d5" providerId="LiveId" clId="{499E0AD5-2569-4802-8C10-BC4BA4FB23FC}" dt="2020-09-02T17:51:36.970" v="114" actId="1076"/>
          <ac:picMkLst>
            <pc:docMk/>
            <pc:sldMk cId="2071761757" sldId="300"/>
            <ac:picMk id="2" creationId="{1754601C-B750-4A2F-8595-F865726FD0B0}"/>
          </ac:picMkLst>
        </pc:picChg>
      </pc:sldChg>
      <pc:sldChg chg="modSp mod">
        <pc:chgData name="juanita valladares" userId="e9737226210996d5" providerId="LiveId" clId="{499E0AD5-2569-4802-8C10-BC4BA4FB23FC}" dt="2020-09-02T17:52:31.798" v="117" actId="14100"/>
        <pc:sldMkLst>
          <pc:docMk/>
          <pc:sldMk cId="876134883" sldId="306"/>
        </pc:sldMkLst>
        <pc:picChg chg="mod">
          <ac:chgData name="juanita valladares" userId="e9737226210996d5" providerId="LiveId" clId="{499E0AD5-2569-4802-8C10-BC4BA4FB23FC}" dt="2020-09-02T17:52:31.798" v="117" actId="14100"/>
          <ac:picMkLst>
            <pc:docMk/>
            <pc:sldMk cId="876134883" sldId="306"/>
            <ac:picMk id="4" creationId="{86B896B2-442D-482F-8345-360BEF35F84E}"/>
          </ac:picMkLst>
        </pc:picChg>
      </pc:sldChg>
    </pc:docChg>
  </pc:docChgLst>
  <pc:docChgLst>
    <pc:chgData name="juanita valladares" userId="e9737226210996d5" providerId="LiveId" clId="{FF385389-673D-423A-B071-7E976DD3C6F5}"/>
    <pc:docChg chg="undo custSel delSld modSld">
      <pc:chgData name="juanita valladares" userId="e9737226210996d5" providerId="LiveId" clId="{FF385389-673D-423A-B071-7E976DD3C6F5}" dt="2020-09-02T17:16:39.574" v="513" actId="14100"/>
      <pc:docMkLst>
        <pc:docMk/>
      </pc:docMkLst>
      <pc:sldChg chg="modSp mod">
        <pc:chgData name="juanita valladares" userId="e9737226210996d5" providerId="LiveId" clId="{FF385389-673D-423A-B071-7E976DD3C6F5}" dt="2020-09-02T17:16:39.574" v="513" actId="14100"/>
        <pc:sldMkLst>
          <pc:docMk/>
          <pc:sldMk cId="3903816431" sldId="256"/>
        </pc:sldMkLst>
        <pc:graphicFrameChg chg="mod modGraphic">
          <ac:chgData name="juanita valladares" userId="e9737226210996d5" providerId="LiveId" clId="{FF385389-673D-423A-B071-7E976DD3C6F5}" dt="2020-09-02T17:16:39.574" v="513" actId="14100"/>
          <ac:graphicFrameMkLst>
            <pc:docMk/>
            <pc:sldMk cId="3903816431" sldId="256"/>
            <ac:graphicFrameMk id="6" creationId="{00000000-0000-0000-0000-000000000000}"/>
          </ac:graphicFrameMkLst>
        </pc:graphicFrameChg>
      </pc:sldChg>
      <pc:sldChg chg="addSp delSp modSp mod">
        <pc:chgData name="juanita valladares" userId="e9737226210996d5" providerId="LiveId" clId="{FF385389-673D-423A-B071-7E976DD3C6F5}" dt="2020-09-02T16:44:38.403" v="27" actId="14100"/>
        <pc:sldMkLst>
          <pc:docMk/>
          <pc:sldMk cId="1194980837" sldId="294"/>
        </pc:sldMkLst>
        <pc:picChg chg="add mod">
          <ac:chgData name="juanita valladares" userId="e9737226210996d5" providerId="LiveId" clId="{FF385389-673D-423A-B071-7E976DD3C6F5}" dt="2020-09-02T16:44:15.631" v="21" actId="14100"/>
          <ac:picMkLst>
            <pc:docMk/>
            <pc:sldMk cId="1194980837" sldId="294"/>
            <ac:picMk id="3" creationId="{3E729482-0FC1-4274-B543-43AE8A7675BD}"/>
          </ac:picMkLst>
        </pc:picChg>
        <pc:picChg chg="add mod">
          <ac:chgData name="juanita valladares" userId="e9737226210996d5" providerId="LiveId" clId="{FF385389-673D-423A-B071-7E976DD3C6F5}" dt="2020-09-02T16:43:27.872" v="18"/>
          <ac:picMkLst>
            <pc:docMk/>
            <pc:sldMk cId="1194980837" sldId="294"/>
            <ac:picMk id="5" creationId="{6C430AFF-DCF9-49E4-81D0-3BF37BC004F4}"/>
          </ac:picMkLst>
        </pc:picChg>
        <pc:picChg chg="add mod">
          <ac:chgData name="juanita valladares" userId="e9737226210996d5" providerId="LiveId" clId="{FF385389-673D-423A-B071-7E976DD3C6F5}" dt="2020-09-02T16:44:38.403" v="27" actId="14100"/>
          <ac:picMkLst>
            <pc:docMk/>
            <pc:sldMk cId="1194980837" sldId="294"/>
            <ac:picMk id="6" creationId="{CA05D7D9-7B27-4FC5-AB37-AED54CB6C0CF}"/>
          </ac:picMkLst>
        </pc:picChg>
        <pc:picChg chg="del mod">
          <ac:chgData name="juanita valladares" userId="e9737226210996d5" providerId="LiveId" clId="{FF385389-673D-423A-B071-7E976DD3C6F5}" dt="2020-09-02T16:36:55.783" v="14" actId="478"/>
          <ac:picMkLst>
            <pc:docMk/>
            <pc:sldMk cId="1194980837" sldId="294"/>
            <ac:picMk id="2050" creationId="{00000000-0000-0000-0000-000000000000}"/>
          </ac:picMkLst>
        </pc:picChg>
      </pc:sldChg>
      <pc:sldChg chg="delSp modSp del mod">
        <pc:chgData name="juanita valladares" userId="e9737226210996d5" providerId="LiveId" clId="{FF385389-673D-423A-B071-7E976DD3C6F5}" dt="2020-09-02T16:36:45.842" v="12" actId="2696"/>
        <pc:sldMkLst>
          <pc:docMk/>
          <pc:sldMk cId="3072929434" sldId="295"/>
        </pc:sldMkLst>
        <pc:spChg chg="del mod">
          <ac:chgData name="juanita valladares" userId="e9737226210996d5" providerId="LiveId" clId="{FF385389-673D-423A-B071-7E976DD3C6F5}" dt="2020-09-02T16:36:04.518" v="11" actId="478"/>
          <ac:spMkLst>
            <pc:docMk/>
            <pc:sldMk cId="3072929434" sldId="295"/>
            <ac:spMk id="4" creationId="{00000000-0000-0000-0000-000000000000}"/>
          </ac:spMkLst>
        </pc:spChg>
        <pc:picChg chg="del mod">
          <ac:chgData name="juanita valladares" userId="e9737226210996d5" providerId="LiveId" clId="{FF385389-673D-423A-B071-7E976DD3C6F5}" dt="2020-09-02T16:35:54.674" v="7" actId="478"/>
          <ac:picMkLst>
            <pc:docMk/>
            <pc:sldMk cId="3072929434" sldId="295"/>
            <ac:picMk id="1026" creationId="{00000000-0000-0000-0000-000000000000}"/>
          </ac:picMkLst>
        </pc:picChg>
      </pc:sldChg>
      <pc:sldChg chg="modSp mod">
        <pc:chgData name="juanita valladares" userId="e9737226210996d5" providerId="LiveId" clId="{FF385389-673D-423A-B071-7E976DD3C6F5}" dt="2020-09-02T17:08:16.977" v="388" actId="20577"/>
        <pc:sldMkLst>
          <pc:docMk/>
          <pc:sldMk cId="468096424" sldId="297"/>
        </pc:sldMkLst>
        <pc:spChg chg="mod">
          <ac:chgData name="juanita valladares" userId="e9737226210996d5" providerId="LiveId" clId="{FF385389-673D-423A-B071-7E976DD3C6F5}" dt="2020-09-02T17:08:16.977" v="388" actId="20577"/>
          <ac:spMkLst>
            <pc:docMk/>
            <pc:sldMk cId="468096424" sldId="297"/>
            <ac:spMk id="4" creationId="{00000000-0000-0000-0000-000000000000}"/>
          </ac:spMkLst>
        </pc:spChg>
      </pc:sldChg>
      <pc:sldChg chg="modSp mod">
        <pc:chgData name="juanita valladares" userId="e9737226210996d5" providerId="LiveId" clId="{FF385389-673D-423A-B071-7E976DD3C6F5}" dt="2020-09-02T17:14:33.840" v="478" actId="20577"/>
        <pc:sldMkLst>
          <pc:docMk/>
          <pc:sldMk cId="2648448270" sldId="298"/>
        </pc:sldMkLst>
        <pc:spChg chg="mod">
          <ac:chgData name="juanita valladares" userId="e9737226210996d5" providerId="LiveId" clId="{FF385389-673D-423A-B071-7E976DD3C6F5}" dt="2020-09-02T17:14:33.840" v="478" actId="20577"/>
          <ac:spMkLst>
            <pc:docMk/>
            <pc:sldMk cId="2648448270" sldId="298"/>
            <ac:spMk id="2" creationId="{00000000-0000-0000-0000-000000000000}"/>
          </ac:spMkLst>
        </pc:spChg>
      </pc:sldChg>
      <pc:sldChg chg="modSp mod">
        <pc:chgData name="juanita valladares" userId="e9737226210996d5" providerId="LiveId" clId="{FF385389-673D-423A-B071-7E976DD3C6F5}" dt="2020-09-02T16:46:30.476" v="35" actId="14100"/>
        <pc:sldMkLst>
          <pc:docMk/>
          <pc:sldMk cId="1981446657" sldId="301"/>
        </pc:sldMkLst>
        <pc:spChg chg="mod">
          <ac:chgData name="juanita valladares" userId="e9737226210996d5" providerId="LiveId" clId="{FF385389-673D-423A-B071-7E976DD3C6F5}" dt="2020-09-02T16:45:40.070" v="29" actId="20577"/>
          <ac:spMkLst>
            <pc:docMk/>
            <pc:sldMk cId="1981446657" sldId="301"/>
            <ac:spMk id="5" creationId="{2AF7B6FB-0D33-4977-B1EC-40CC06C3C7CB}"/>
          </ac:spMkLst>
        </pc:spChg>
        <pc:picChg chg="mod">
          <ac:chgData name="juanita valladares" userId="e9737226210996d5" providerId="LiveId" clId="{FF385389-673D-423A-B071-7E976DD3C6F5}" dt="2020-09-02T16:46:30.476" v="35" actId="14100"/>
          <ac:picMkLst>
            <pc:docMk/>
            <pc:sldMk cId="1981446657" sldId="301"/>
            <ac:picMk id="6" creationId="{7B841E53-5F18-4870-87BD-DBC040ECC51E}"/>
          </ac:picMkLst>
        </pc:picChg>
      </pc:sldChg>
      <pc:sldChg chg="addSp delSp modSp mod">
        <pc:chgData name="juanita valladares" userId="e9737226210996d5" providerId="LiveId" clId="{FF385389-673D-423A-B071-7E976DD3C6F5}" dt="2020-09-02T16:58:01.197" v="124" actId="403"/>
        <pc:sldMkLst>
          <pc:docMk/>
          <pc:sldMk cId="2425876763" sldId="305"/>
        </pc:sldMkLst>
        <pc:spChg chg="mod">
          <ac:chgData name="juanita valladares" userId="e9737226210996d5" providerId="LiveId" clId="{FF385389-673D-423A-B071-7E976DD3C6F5}" dt="2020-09-02T16:47:57.343" v="40" actId="14100"/>
          <ac:spMkLst>
            <pc:docMk/>
            <pc:sldMk cId="2425876763" sldId="305"/>
            <ac:spMk id="2" creationId="{D5987292-BD1F-4ED7-87DF-5AA8CABFD8D4}"/>
          </ac:spMkLst>
        </pc:spChg>
        <pc:spChg chg="add del mod">
          <ac:chgData name="juanita valladares" userId="e9737226210996d5" providerId="LiveId" clId="{FF385389-673D-423A-B071-7E976DD3C6F5}" dt="2020-09-02T16:50:47.796" v="57" actId="478"/>
          <ac:spMkLst>
            <pc:docMk/>
            <pc:sldMk cId="2425876763" sldId="305"/>
            <ac:spMk id="3" creationId="{AD5BEACB-F8E7-4D22-9CC1-DC4259B78F0D}"/>
          </ac:spMkLst>
        </pc:spChg>
        <pc:spChg chg="add mod">
          <ac:chgData name="juanita valladares" userId="e9737226210996d5" providerId="LiveId" clId="{FF385389-673D-423A-B071-7E976DD3C6F5}" dt="2020-09-02T16:58:01.197" v="124" actId="403"/>
          <ac:spMkLst>
            <pc:docMk/>
            <pc:sldMk cId="2425876763" sldId="305"/>
            <ac:spMk id="5" creationId="{D96F594C-572D-4A01-A159-D7A422531E99}"/>
          </ac:spMkLst>
        </pc:spChg>
        <pc:picChg chg="mod">
          <ac:chgData name="juanita valladares" userId="e9737226210996d5" providerId="LiveId" clId="{FF385389-673D-423A-B071-7E976DD3C6F5}" dt="2020-09-02T16:48:09.806" v="42" actId="14100"/>
          <ac:picMkLst>
            <pc:docMk/>
            <pc:sldMk cId="2425876763" sldId="305"/>
            <ac:picMk id="4" creationId="{57B2841B-9B35-4B07-B94F-3947090D5A75}"/>
          </ac:picMkLst>
        </pc:picChg>
        <pc:picChg chg="del mod">
          <ac:chgData name="juanita valladares" userId="e9737226210996d5" providerId="LiveId" clId="{FF385389-673D-423A-B071-7E976DD3C6F5}" dt="2020-09-02T16:49:32.001" v="47" actId="478"/>
          <ac:picMkLst>
            <pc:docMk/>
            <pc:sldMk cId="2425876763" sldId="305"/>
            <ac:picMk id="6" creationId="{AB345C21-ACB1-4858-8B92-CDC6F1FF4D42}"/>
          </ac:picMkLst>
        </pc:picChg>
      </pc:sldChg>
      <pc:sldChg chg="addSp modSp mod">
        <pc:chgData name="juanita valladares" userId="e9737226210996d5" providerId="LiveId" clId="{FF385389-673D-423A-B071-7E976DD3C6F5}" dt="2020-09-02T17:12:05.728" v="467" actId="20577"/>
        <pc:sldMkLst>
          <pc:docMk/>
          <pc:sldMk cId="1276080598" sldId="308"/>
        </pc:sldMkLst>
        <pc:spChg chg="mod">
          <ac:chgData name="juanita valladares" userId="e9737226210996d5" providerId="LiveId" clId="{FF385389-673D-423A-B071-7E976DD3C6F5}" dt="2020-09-02T17:12:05.728" v="467" actId="20577"/>
          <ac:spMkLst>
            <pc:docMk/>
            <pc:sldMk cId="1276080598" sldId="308"/>
            <ac:spMk id="3" creationId="{17DFF658-11EC-400D-86C7-DC12DECC50B4}"/>
          </ac:spMkLst>
        </pc:spChg>
        <pc:picChg chg="add mod">
          <ac:chgData name="juanita valladares" userId="e9737226210996d5" providerId="LiveId" clId="{FF385389-673D-423A-B071-7E976DD3C6F5}" dt="2020-09-02T17:11:31.436" v="425" actId="1076"/>
          <ac:picMkLst>
            <pc:docMk/>
            <pc:sldMk cId="1276080598" sldId="308"/>
            <ac:picMk id="4" creationId="{8B8B2929-EECB-40C0-9EBC-77D571172C64}"/>
          </ac:picMkLst>
        </pc:picChg>
        <pc:picChg chg="add mod">
          <ac:chgData name="juanita valladares" userId="e9737226210996d5" providerId="LiveId" clId="{FF385389-673D-423A-B071-7E976DD3C6F5}" dt="2020-09-02T17:11:27.931" v="424" actId="1076"/>
          <ac:picMkLst>
            <pc:docMk/>
            <pc:sldMk cId="1276080598" sldId="308"/>
            <ac:picMk id="5" creationId="{654DB23D-30F1-4321-B103-C6DE44022D1C}"/>
          </ac:picMkLst>
        </pc:picChg>
        <pc:picChg chg="add mod">
          <ac:chgData name="juanita valladares" userId="e9737226210996d5" providerId="LiveId" clId="{FF385389-673D-423A-B071-7E976DD3C6F5}" dt="2020-09-02T17:11:21.022" v="422" actId="1076"/>
          <ac:picMkLst>
            <pc:docMk/>
            <pc:sldMk cId="1276080598" sldId="308"/>
            <ac:picMk id="6" creationId="{4316C802-63EE-4D93-A778-247465E293CF}"/>
          </ac:picMkLst>
        </pc:picChg>
        <pc:picChg chg="add mod">
          <ac:chgData name="juanita valladares" userId="e9737226210996d5" providerId="LiveId" clId="{FF385389-673D-423A-B071-7E976DD3C6F5}" dt="2020-09-02T17:11:23.687" v="423" actId="1076"/>
          <ac:picMkLst>
            <pc:docMk/>
            <pc:sldMk cId="1276080598" sldId="308"/>
            <ac:picMk id="7" creationId="{2932F600-E667-45EE-A62C-7C51906423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sara.perez@colegio-jeanpiaget.c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 07 al 11 -09</a:t>
            </a:r>
            <a:br>
              <a:rPr lang="es-CL" sz="2800" dirty="0"/>
            </a:br>
            <a:r>
              <a:rPr lang="es-CL" sz="2800" dirty="0"/>
              <a:t>RELIGIÓN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E18FA-6C70-4375-93AD-FF9A2E8B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 EMPATÍA</a:t>
            </a:r>
          </a:p>
        </p:txBody>
      </p:sp>
      <p:pic>
        <p:nvPicPr>
          <p:cNvPr id="4" name="Marcador de contenido 3" descr="Imagen que contiene firmar, señal&#10;&#10;Descripción generada automáticamente">
            <a:extLst>
              <a:ext uri="{FF2B5EF4-FFF2-40B4-BE49-F238E27FC236}">
                <a16:creationId xmlns:a16="http://schemas.microsoft.com/office/drawing/2014/main" id="{BF5B1C96-9911-4A00-AC80-B7D6849393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128792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8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08917-36E1-48CC-B32D-7EABF705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CL" dirty="0"/>
              <a:t>VALOR SOLIDARIDAD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DFF658-11EC-400D-86C7-DC12DECC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s-CL" dirty="0"/>
              <a:t>SOLIDARIDAD:  Comunidad Educativa</a:t>
            </a:r>
          </a:p>
          <a:p>
            <a:r>
              <a:rPr lang="es-CL" dirty="0"/>
              <a:t>CHILE PAÍS SOLIDARIO… Campaña Nacional.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8B2929-EECB-40C0-9EBC-77D57117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127" y="2843842"/>
            <a:ext cx="4618924" cy="18472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4DB23D-30F1-4321-B103-C6DE44022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73" y="2912785"/>
            <a:ext cx="2674640" cy="18472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16C802-63EE-4D93-A778-247465E29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06" y="4997761"/>
            <a:ext cx="2621507" cy="17436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32F600-E667-45EE-A62C-7C5190642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452" y="4802573"/>
            <a:ext cx="461892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RELIGIÓN</a:t>
            </a:r>
          </a:p>
          <a:p>
            <a:pPr algn="ctr"/>
            <a:r>
              <a:rPr lang="es-CL" sz="2000" b="1" dirty="0"/>
              <a:t>SEMANA N°24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5612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/>
              <a:t>¿Porqué es importante desarrollar y hacer crecer el Valor de la Resiliencia?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2)En pandemia los valores del AMOR Y SOLIDARIDAD en las personas crecieron ¿PORQUÉ?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3)¿ Deberíamos tener estos valores SIEMPRE?, Argumenta tú respuesta.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just"/>
            <a:r>
              <a:rPr lang="es-CL" dirty="0"/>
              <a:t>Correo: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Correo del docente </a:t>
            </a:r>
            <a:r>
              <a:rPr lang="es-ES_trad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sara.perez@colegio-jeanpiaget.cl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al celular +56955211769 </a:t>
            </a:r>
            <a:endParaRPr lang="es-CL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00333"/>
              </p:ext>
            </p:extLst>
          </p:nvPr>
        </p:nvGraphicFramePr>
        <p:xfrm>
          <a:off x="467544" y="965102"/>
          <a:ext cx="8136904" cy="472987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Religión  /5°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Juana Valladares San Martín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(OA2): </a:t>
                      </a:r>
                      <a:r>
                        <a:rPr lang="es-C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Analizar sus relaciones, presenciales o virtuales a través de las redes sociales, y las de su entorno inmediato.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Comprenden las normas de respeto hacia los otros.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Leen comprensivamente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Responden preguntas sobre 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/>
                        <a:t>Ejemplifican sobre los valores éticos.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Valores éticos. / Examinar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Examinar la importancia de practicar valores éticos en tiempos de pandemia.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4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Evaluación Formativa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729482-0FC1-4274-B543-43AE8A76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"/>
            <a:ext cx="5822602" cy="17728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1" t="23101" r="11792" b="66461"/>
          <a:stretch/>
        </p:blipFill>
        <p:spPr>
          <a:xfrm>
            <a:off x="261565" y="2331086"/>
            <a:ext cx="8620870" cy="21958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05D7D9-7B27-4FC5-AB37-AED54CB6C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5" y="188640"/>
            <a:ext cx="1862163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288032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NECESITO SABER?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9DD1571-6F8C-4DE0-B904-2624ABFE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6" y="1002357"/>
            <a:ext cx="9144000" cy="61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348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VALORES EN TIEMPOS DE PANDEMIA</a:t>
            </a:r>
            <a:r>
              <a:rPr lang="es-MX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90872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754601C-B750-4A2F-8595-F865726F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26939"/>
            <a:ext cx="7721514" cy="5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F7B6FB-0D33-4977-B1EC-40CC06C3C7CB}"/>
              </a:ext>
            </a:extLst>
          </p:cNvPr>
          <p:cNvSpPr txBox="1"/>
          <p:nvPr/>
        </p:nvSpPr>
        <p:spPr>
          <a:xfrm>
            <a:off x="683568" y="548680"/>
            <a:ext cx="7416824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de coronavirus, como fenómeno global que amenaza la vida humana y </a:t>
            </a:r>
            <a:r>
              <a:rPr lang="es-CO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ha que </a:t>
            </a: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</a:t>
            </a:r>
            <a:r>
              <a:rPr lang="es-CO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s-C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al confinamiento y al aislamiento social, 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841E53-5F18-4870-87BD-DBC040ECC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42752"/>
            <a:ext cx="8964488" cy="50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87292-BD1F-4ED7-87DF-5AA8CABF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634082"/>
          </a:xfrm>
        </p:spPr>
        <p:txBody>
          <a:bodyPr>
            <a:normAutofit fontScale="90000"/>
          </a:bodyPr>
          <a:lstStyle/>
          <a:p>
            <a:r>
              <a:rPr lang="es-CL" dirty="0"/>
              <a:t>Valores en PANDEMIA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7B2841B-9B35-4B07-B94F-3947090D5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249" y="-32860"/>
            <a:ext cx="2339752" cy="137362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96F594C-572D-4A01-A159-D7A422531E99}"/>
              </a:ext>
            </a:extLst>
          </p:cNvPr>
          <p:cNvSpPr/>
          <p:nvPr/>
        </p:nvSpPr>
        <p:spPr>
          <a:xfrm>
            <a:off x="457200" y="1648266"/>
            <a:ext cx="8579295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SOLIDARIDAD</a:t>
            </a: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AMOR</a:t>
            </a:r>
          </a:p>
          <a:p>
            <a:pPr algn="ctr"/>
            <a:r>
              <a:rPr lang="es-E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RESILIENCIA</a:t>
            </a:r>
          </a:p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EMPATÍA</a:t>
            </a:r>
          </a:p>
        </p:txBody>
      </p:sp>
    </p:spTree>
    <p:extLst>
      <p:ext uri="{BB962C8B-B14F-4D97-AF65-F5344CB8AC3E}">
        <p14:creationId xmlns:p14="http://schemas.microsoft.com/office/powerpoint/2010/main" val="242587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4D9DC-17DE-456C-B51C-DBB1C0F2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VALOR -RESILIENCIA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6B896B2-442D-482F-8345-360BEF35F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57395"/>
            <a:ext cx="849694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34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373</Words>
  <Application>Microsoft Office PowerPoint</Application>
  <PresentationFormat>Presentación en pantalla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Tema de Office</vt:lpstr>
      <vt:lpstr>1_Tema de Office</vt:lpstr>
      <vt:lpstr>PLANIFICACIÓN  CLASES VIRTUALES SEMANA N°24 FECHA : 07 al 11 -09 RELIGIÓN</vt:lpstr>
      <vt:lpstr>Presentación de PowerPoint</vt:lpstr>
      <vt:lpstr>Presentación de PowerPoint</vt:lpstr>
      <vt:lpstr>Importante:</vt:lpstr>
      <vt:lpstr>¿QUÉ NECESITO SABER?</vt:lpstr>
      <vt:lpstr>VALORES EN TIEMPOS DE PANDEMIA </vt:lpstr>
      <vt:lpstr>Presentación de PowerPoint</vt:lpstr>
      <vt:lpstr>Valores en PANDEMIA</vt:lpstr>
      <vt:lpstr>VALOR -RESILIENCIA</vt:lpstr>
      <vt:lpstr>VALOR  EMPATÍA</vt:lpstr>
      <vt:lpstr>VALOR SOLIDARIDAD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juanita valladares</cp:lastModifiedBy>
  <cp:revision>69</cp:revision>
  <dcterms:created xsi:type="dcterms:W3CDTF">2020-07-06T03:06:52Z</dcterms:created>
  <dcterms:modified xsi:type="dcterms:W3CDTF">2020-09-02T17:56:04Z</dcterms:modified>
</cp:coreProperties>
</file>