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98" r:id="rId2"/>
    <p:sldId id="256" r:id="rId3"/>
    <p:sldId id="310" r:id="rId4"/>
    <p:sldId id="304" r:id="rId5"/>
    <p:sldId id="318" r:id="rId6"/>
    <p:sldId id="315" r:id="rId7"/>
    <p:sldId id="319" r:id="rId8"/>
    <p:sldId id="320" r:id="rId9"/>
    <p:sldId id="321" r:id="rId10"/>
    <p:sldId id="322" r:id="rId11"/>
    <p:sldId id="297" r:id="rId12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13" autoAdjust="0"/>
    <p:restoredTop sz="86477" autoAdjust="0"/>
  </p:normalViewPr>
  <p:slideViewPr>
    <p:cSldViewPr>
      <p:cViewPr varScale="1">
        <p:scale>
          <a:sx n="73" d="100"/>
          <a:sy n="73" d="100"/>
        </p:scale>
        <p:origin x="130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322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1DCF9-6906-40AE-9A3E-DA31479E690A}" type="datetimeFigureOut">
              <a:rPr lang="es-CL" smtClean="0"/>
              <a:t>02-09-2020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B537C-D402-466D-8D59-2D0DD8A6FD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8741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02-09-2020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4116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02-09-2020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7414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02-09-2020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0742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02-09-2020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6222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02-09-2020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3145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02-09-2020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579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02-09-2020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5231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02-09-2020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8824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02-09-2020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7619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02-09-2020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0902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02-09-2020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8531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C9408-C9F9-4FD8-8325-38140F465313}" type="datetimeFigureOut">
              <a:rPr lang="es-CL" smtClean="0"/>
              <a:t>02-09-2020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6902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gif"/><Relationship Id="rId4" Type="http://schemas.openxmlformats.org/officeDocument/2006/relationships/image" Target="../media/image13.gif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07180" y="1628800"/>
            <a:ext cx="7772400" cy="1780108"/>
          </a:xfrm>
        </p:spPr>
        <p:txBody>
          <a:bodyPr>
            <a:noAutofit/>
          </a:bodyPr>
          <a:lstStyle/>
          <a:p>
            <a:r>
              <a:rPr lang="es-CL" sz="2800" b="1" dirty="0"/>
              <a:t>PLANIFICACIÓN </a:t>
            </a:r>
            <a:r>
              <a:rPr lang="es-CL" sz="2800" b="1" dirty="0" smtClean="0"/>
              <a:t> CLASES VIRTUALES</a:t>
            </a:r>
            <a:r>
              <a:rPr lang="es-CL" sz="2800" dirty="0"/>
              <a:t/>
            </a:r>
            <a:br>
              <a:rPr lang="es-CL" sz="2800" dirty="0"/>
            </a:br>
            <a:r>
              <a:rPr lang="es-CL" sz="2800" dirty="0"/>
              <a:t>SEMANA N</a:t>
            </a:r>
            <a:r>
              <a:rPr lang="es-CL" sz="2800" dirty="0" smtClean="0"/>
              <a:t>° 24</a:t>
            </a:r>
            <a:r>
              <a:rPr lang="es-CL" sz="2800" dirty="0"/>
              <a:t/>
            </a:r>
            <a:br>
              <a:rPr lang="es-CL" sz="2800" dirty="0"/>
            </a:br>
            <a:r>
              <a:rPr lang="es-CL" sz="2800" dirty="0" smtClean="0"/>
              <a:t>FECHA : 11- Septiembre-2020</a:t>
            </a:r>
            <a:endParaRPr lang="es-CL" sz="28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1196" y="5900081"/>
            <a:ext cx="8028384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b="1" i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Colegio Jean Piaget</a:t>
            </a:r>
            <a:endParaRPr lang="es-MX" i="1" dirty="0" smtClean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b="1" i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 escuela, un lugar para aprender y crecer en un ambiente saludable</a:t>
            </a:r>
            <a:endParaRPr lang="es-ES" sz="1600" i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1705" y="3645024"/>
            <a:ext cx="3302295" cy="2852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10" descr="GUIRNALDA BAND DE TELA 10 BAN - Sodimac.cl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888" y="-1319399"/>
            <a:ext cx="4210832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0" descr="GUIRNALDA BAND DE TELA 10 BAN - Sodimac.cl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0397" y="-1403728"/>
            <a:ext cx="4210832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2" descr="Fiestas Patrias | volantines publicitarios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5268" y="-99392"/>
            <a:ext cx="2286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844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 smtClean="0"/>
              <a:t>AHORA ES TÚ TURNO</a:t>
            </a:r>
            <a:endParaRPr lang="es-CL" u="sng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52735"/>
          </a:xfrm>
        </p:spPr>
        <p:txBody>
          <a:bodyPr>
            <a:noAutofit/>
          </a:bodyPr>
          <a:lstStyle/>
          <a:p>
            <a:r>
              <a:rPr lang="es-CL" sz="2000" dirty="0" smtClean="0"/>
              <a:t>OBSERVA TÚ ENTORNO, ESCOGE UN OBJETO O NECESIDAD QUE DECIDAS MEJORAR. PARA ESTO DEBES COMPLETAR EL SIGUIENTE CUADRO.</a:t>
            </a:r>
          </a:p>
          <a:p>
            <a:r>
              <a:rPr lang="es-CL" sz="2000" b="1" dirty="0" smtClean="0"/>
              <a:t>- NOMBRE DEL OBJETO: </a:t>
            </a:r>
            <a:endParaRPr lang="es-CL" sz="2000" b="1" dirty="0"/>
          </a:p>
        </p:txBody>
      </p:sp>
      <p:graphicFrame>
        <p:nvGraphicFramePr>
          <p:cNvPr id="4" name="Marcador de conteni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4257672"/>
              </p:ext>
            </p:extLst>
          </p:nvPr>
        </p:nvGraphicFramePr>
        <p:xfrm>
          <a:off x="359532" y="2911720"/>
          <a:ext cx="8424936" cy="3505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06234">
                  <a:extLst>
                    <a:ext uri="{9D8B030D-6E8A-4147-A177-3AD203B41FA5}">
                      <a16:colId xmlns:a16="http://schemas.microsoft.com/office/drawing/2014/main" val="419104582"/>
                    </a:ext>
                  </a:extLst>
                </a:gridCol>
                <a:gridCol w="2106234">
                  <a:extLst>
                    <a:ext uri="{9D8B030D-6E8A-4147-A177-3AD203B41FA5}">
                      <a16:colId xmlns:a16="http://schemas.microsoft.com/office/drawing/2014/main" val="3362653084"/>
                    </a:ext>
                  </a:extLst>
                </a:gridCol>
                <a:gridCol w="2106234">
                  <a:extLst>
                    <a:ext uri="{9D8B030D-6E8A-4147-A177-3AD203B41FA5}">
                      <a16:colId xmlns:a16="http://schemas.microsoft.com/office/drawing/2014/main" val="513756286"/>
                    </a:ext>
                  </a:extLst>
                </a:gridCol>
                <a:gridCol w="2106234">
                  <a:extLst>
                    <a:ext uri="{9D8B030D-6E8A-4147-A177-3AD203B41FA5}">
                      <a16:colId xmlns:a16="http://schemas.microsoft.com/office/drawing/2014/main" val="7830843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2000" dirty="0" smtClean="0"/>
                        <a:t>CARACTERÍSTICAS</a:t>
                      </a:r>
                      <a:endParaRPr lang="es-C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000" dirty="0" smtClean="0"/>
                        <a:t>MEJORAS </a:t>
                      </a:r>
                      <a:endParaRPr lang="es-C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000" dirty="0" smtClean="0"/>
                        <a:t>ACCESORIOS</a:t>
                      </a:r>
                      <a:endParaRPr lang="es-C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000" dirty="0" smtClean="0"/>
                        <a:t>BOCETO </a:t>
                      </a:r>
                      <a:endParaRPr lang="es-CL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483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13392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25049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2483768" y="260648"/>
            <a:ext cx="4248472" cy="9361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000" b="1" dirty="0" smtClean="0"/>
              <a:t>TICKET DE SALIDA</a:t>
            </a:r>
          </a:p>
          <a:p>
            <a:pPr algn="ctr"/>
            <a:r>
              <a:rPr lang="es-CL" sz="2000" b="1" dirty="0" smtClean="0"/>
              <a:t>ASIGNATURA Tecnología</a:t>
            </a:r>
          </a:p>
          <a:p>
            <a:pPr algn="ctr"/>
            <a:r>
              <a:rPr lang="es-CL" sz="2000" b="1" dirty="0" smtClean="0"/>
              <a:t>SEMANA 24</a:t>
            </a:r>
            <a:endParaRPr lang="es-CL" sz="2000" b="1" dirty="0"/>
          </a:p>
        </p:txBody>
      </p:sp>
      <p:sp>
        <p:nvSpPr>
          <p:cNvPr id="3" name="2 Rectángulo redondeado"/>
          <p:cNvSpPr/>
          <p:nvPr/>
        </p:nvSpPr>
        <p:spPr>
          <a:xfrm>
            <a:off x="467544" y="1530444"/>
            <a:ext cx="6408712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Nombre: _______________________________________</a:t>
            </a:r>
            <a:endParaRPr lang="es-CL" dirty="0"/>
          </a:p>
        </p:txBody>
      </p:sp>
      <p:sp>
        <p:nvSpPr>
          <p:cNvPr id="4" name="3 CuadroTexto"/>
          <p:cNvSpPr txBox="1"/>
          <p:nvPr/>
        </p:nvSpPr>
        <p:spPr>
          <a:xfrm>
            <a:off x="467544" y="2200456"/>
            <a:ext cx="770485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b="1" dirty="0"/>
              <a:t>1) </a:t>
            </a:r>
            <a:r>
              <a:rPr lang="es-CL" sz="1600" b="1" dirty="0" smtClean="0"/>
              <a:t>¿identifica una mejora que se pueda implementar en nuestro colegio? Fundamenta</a:t>
            </a:r>
            <a:endParaRPr lang="es-CL" sz="1600" dirty="0"/>
          </a:p>
          <a:p>
            <a:endParaRPr lang="es-CL" sz="1600" b="1" dirty="0"/>
          </a:p>
          <a:p>
            <a:endParaRPr lang="es-CL" sz="1600" b="1" dirty="0" smtClean="0"/>
          </a:p>
          <a:p>
            <a:endParaRPr lang="es-CL" sz="1600" b="1" dirty="0"/>
          </a:p>
          <a:p>
            <a:r>
              <a:rPr lang="es-CL" sz="1600" b="1" dirty="0" smtClean="0"/>
              <a:t>2) Por motivos de pandemia debemos utilizar mascarillas para poder salir. </a:t>
            </a:r>
          </a:p>
          <a:p>
            <a:r>
              <a:rPr lang="es-CL" sz="1600" b="1" dirty="0" smtClean="0"/>
              <a:t>¿Qué cambios o accesorios le agregarías a este nuevo accesorio? Explica</a:t>
            </a:r>
            <a:endParaRPr lang="es-CL" sz="1600" b="1" dirty="0"/>
          </a:p>
          <a:p>
            <a:endParaRPr lang="es-CL" sz="1600" b="1" dirty="0" smtClean="0"/>
          </a:p>
          <a:p>
            <a:endParaRPr lang="es-CL" sz="1600" b="1" dirty="0"/>
          </a:p>
          <a:p>
            <a:r>
              <a:rPr lang="es-CL" sz="1600" b="1" dirty="0"/>
              <a:t>3</a:t>
            </a:r>
            <a:r>
              <a:rPr lang="es-CL" sz="1600" b="1" dirty="0" smtClean="0"/>
              <a:t>) El ministro de educación a nombrado varias medidas de seguridad y resguardo para que los alumnos puedan volver a clases presenciales. </a:t>
            </a:r>
          </a:p>
          <a:p>
            <a:r>
              <a:rPr lang="es-CL" sz="1600" b="1" dirty="0" smtClean="0"/>
              <a:t>¿Qué cambios o mejoras crees tú que se deberían implementar en los colegios para una vuelta a clases segura? Fundamenta </a:t>
            </a:r>
            <a:endParaRPr lang="es-CL" b="1" dirty="0"/>
          </a:p>
        </p:txBody>
      </p:sp>
      <p:sp>
        <p:nvSpPr>
          <p:cNvPr id="5" name="4 Rectángulo redondeado"/>
          <p:cNvSpPr/>
          <p:nvPr/>
        </p:nvSpPr>
        <p:spPr>
          <a:xfrm>
            <a:off x="4535996" y="5389078"/>
            <a:ext cx="4392488" cy="144016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Enviar fotografía de este ticket de salida al: </a:t>
            </a:r>
          </a:p>
          <a:p>
            <a:pPr algn="ctr"/>
            <a:r>
              <a:rPr lang="es-CL" dirty="0"/>
              <a:t>C</a:t>
            </a:r>
            <a:r>
              <a:rPr lang="es-CL" dirty="0" smtClean="0"/>
              <a:t>orreo: Alicia.cuellar@colegio-jeanPiaget.cl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6194" y="186602"/>
            <a:ext cx="1254953" cy="1084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153914" y="476672"/>
            <a:ext cx="1944216" cy="794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b="1" dirty="0" smtClean="0"/>
              <a:t>CIERRE</a:t>
            </a:r>
            <a:endParaRPr lang="es-CL" sz="2400" b="1" dirty="0"/>
          </a:p>
        </p:txBody>
      </p:sp>
      <p:pic>
        <p:nvPicPr>
          <p:cNvPr id="8" name="Picture 8" descr="Film Camera Sticker by Martina Martian for iOS &amp; Android | GIPHY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481" y="4860969"/>
            <a:ext cx="2496377" cy="2496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bandera-de-chile-imagen-animada-0013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468" y="2564904"/>
            <a:ext cx="1887806" cy="1598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809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1702248"/>
              </p:ext>
            </p:extLst>
          </p:nvPr>
        </p:nvGraphicFramePr>
        <p:xfrm>
          <a:off x="389131" y="332656"/>
          <a:ext cx="8136904" cy="5755546"/>
        </p:xfrm>
        <a:graphic>
          <a:graphicData uri="http://schemas.openxmlformats.org/drawingml/2006/table">
            <a:tbl>
              <a:tblPr firstRow="1" firstCol="1" bandRow="1"/>
              <a:tblGrid>
                <a:gridCol w="2575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61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82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ASIGNATURA /CURSO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76475" algn="l"/>
                        </a:tabLst>
                      </a:pPr>
                      <a:r>
                        <a:rPr lang="es-CL" sz="140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Tecnología </a:t>
                      </a:r>
                      <a:r>
                        <a:rPr lang="es-CL" sz="140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5° </a:t>
                      </a:r>
                      <a:r>
                        <a:rPr lang="es-CL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Básico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7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NOMBRE DEL </a:t>
                      </a:r>
                      <a:r>
                        <a:rPr lang="es-ES_tradn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PROFESOR/A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Alicia Cuellar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7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EDUCADORA</a:t>
                      </a:r>
                      <a:r>
                        <a:rPr lang="es-CL" sz="1200" b="1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DIFERENCIAL</a:t>
                      </a:r>
                      <a:endParaRPr lang="es-CL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25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OBJETIVO DE APRENDIZAJE </a:t>
                      </a:r>
                      <a:r>
                        <a:rPr lang="es-ES_tradn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PRIORIZACIÓN NIVEL 1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Crear diseños de objetos o sistemas tecnológicos para resolver problemas o aprovechar oportunidades: desde diversos ámbitos tecnológicos y tópicos de otras asignaturas representando sus ideas a través de dibujos a mano alzada, dibujo técnico o usando TIC › analizando y modificando productos</a:t>
                      </a:r>
                    </a:p>
                    <a:p>
                      <a:r>
                        <a:rPr lang="es-CL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(OA 1)</a:t>
                      </a:r>
                      <a:endParaRPr lang="es-CL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CL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32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ES_tradnl" sz="1200" b="1" dirty="0" smtClean="0">
                        <a:effectLst/>
                        <a:highlight>
                          <a:srgbClr val="FFFF00"/>
                        </a:highlight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INDICADORES DE EVALUACIÓN PARA OA</a:t>
                      </a:r>
                      <a:endParaRPr lang="es-CL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› Identifican mejoras en objetos tecnológicos que podrían solucionar problemas o aprovechar oportunidades existentes en su entorno.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› Dibujan cambios a objetos o sistemas tecnológicos, por ejemplo, creando accesorios adicionales o ajustando su función o número de partes.</a:t>
                      </a:r>
                    </a:p>
                    <a:p>
                      <a:endParaRPr lang="es-CL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2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CONTENIDO /HABILIDADES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Analizar, comunicar, crear.</a:t>
                      </a:r>
                      <a:endParaRPr lang="es-CL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64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OBJETIVO DE LA CLASE</a:t>
                      </a:r>
                      <a:endParaRPr lang="es-CL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Dibujar cambios a objetos o sistemas tecnológicos.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s-CL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648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</a:rPr>
                        <a:t>EVALUACIÓN</a:t>
                      </a:r>
                      <a:endParaRPr lang="es-CL" sz="1200" dirty="0">
                        <a:effectLst/>
                        <a:latin typeface="+mn-lt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</a:rPr>
                        <a:t> </a:t>
                      </a:r>
                      <a:endParaRPr lang="es-CL" sz="1200" dirty="0">
                        <a:effectLst/>
                        <a:latin typeface="+mn-lt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400" b="1" dirty="0" smtClean="0">
                          <a:effectLst/>
                          <a:latin typeface="+mn-lt"/>
                        </a:rPr>
                        <a:t>Ticket</a:t>
                      </a:r>
                      <a:r>
                        <a:rPr lang="es-CL" sz="1400" b="1" baseline="0" dirty="0" smtClean="0">
                          <a:effectLst/>
                          <a:latin typeface="+mn-lt"/>
                        </a:rPr>
                        <a:t> de salida</a:t>
                      </a:r>
                      <a:endParaRPr lang="es-CL" sz="1400" b="1" dirty="0" smtClean="0">
                        <a:effectLst/>
                        <a:latin typeface="+mn-lt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7181" y="116632"/>
            <a:ext cx="986819" cy="852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381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u="sng" dirty="0"/>
              <a:t>Reglas para una buena clase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/>
            <a:r>
              <a:rPr lang="es-CL" dirty="0"/>
              <a:t>Puntualidad</a:t>
            </a:r>
          </a:p>
          <a:p>
            <a:pPr marL="285750" indent="-285750"/>
            <a:r>
              <a:rPr lang="es-CL" dirty="0"/>
              <a:t>tener materiales solicitados</a:t>
            </a:r>
          </a:p>
          <a:p>
            <a:pPr marL="285750" indent="-285750"/>
            <a:r>
              <a:rPr lang="es-CL" dirty="0"/>
              <a:t>Ser respetuoso con el profesor y sus compañeros</a:t>
            </a:r>
          </a:p>
          <a:p>
            <a:pPr marL="285750" indent="-285750"/>
            <a:r>
              <a:rPr lang="es-CL" dirty="0"/>
              <a:t>Mantener micrófono apagado y cámara encendida(solo si el alumno quiere)</a:t>
            </a:r>
          </a:p>
          <a:p>
            <a:pPr marL="285750" indent="-285750"/>
            <a:r>
              <a:rPr lang="es-CL" dirty="0"/>
              <a:t>Dudas o consultas</a:t>
            </a:r>
          </a:p>
          <a:p>
            <a:pPr marL="285750" indent="-285750"/>
            <a:r>
              <a:rPr lang="es-CL" dirty="0"/>
              <a:t>Estar atento a la clase online</a:t>
            </a:r>
          </a:p>
          <a:p>
            <a:endParaRPr lang="es-CL" dirty="0"/>
          </a:p>
        </p:txBody>
      </p:sp>
      <p:pic>
        <p:nvPicPr>
          <p:cNvPr id="4" name="Picture 2" descr="C:\Users\alicia\Downloads\estudiantes-pupitres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5666" y="4869160"/>
            <a:ext cx="3161134" cy="1860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5307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199" y="260648"/>
            <a:ext cx="8278635" cy="1330408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Inicio</a:t>
            </a:r>
            <a:br>
              <a:rPr lang="es-CL" dirty="0" smtClean="0"/>
            </a:br>
            <a:r>
              <a:rPr lang="es-CL" dirty="0" smtClean="0"/>
              <a:t>Activación Conocimientos Previos</a:t>
            </a:r>
            <a:endParaRPr lang="es-C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0485" y="116632"/>
            <a:ext cx="1283515" cy="1108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45 mejores imágenes de Condorito | Condor, Condorito chistes ...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780928"/>
            <a:ext cx="1611827" cy="3469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Llamada de nube 4"/>
          <p:cNvSpPr/>
          <p:nvPr/>
        </p:nvSpPr>
        <p:spPr>
          <a:xfrm>
            <a:off x="5148064" y="1789453"/>
            <a:ext cx="2352381" cy="1368152"/>
          </a:xfrm>
          <a:prstGeom prst="cloudCallout">
            <a:avLst>
              <a:gd name="adj1" fmla="val 43956"/>
              <a:gd name="adj2" fmla="val 7873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RECORDEMOS</a:t>
            </a:r>
            <a:endParaRPr lang="es-CL" dirty="0"/>
          </a:p>
        </p:txBody>
      </p:sp>
      <p:sp>
        <p:nvSpPr>
          <p:cNvPr id="2" name="CuadroTexto 1"/>
          <p:cNvSpPr txBox="1"/>
          <p:nvPr/>
        </p:nvSpPr>
        <p:spPr>
          <a:xfrm>
            <a:off x="971600" y="2564904"/>
            <a:ext cx="331236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dirty="0" smtClean="0"/>
              <a:t>¿Qué desventajas puede tener una plancha? </a:t>
            </a:r>
          </a:p>
          <a:p>
            <a:endParaRPr lang="es-CL" sz="2800" dirty="0"/>
          </a:p>
          <a:p>
            <a:r>
              <a:rPr lang="es-CL" sz="2800" dirty="0" smtClean="0"/>
              <a:t>¿Qué cambios o modificaciones le realizarías?</a:t>
            </a:r>
            <a:endParaRPr lang="es-CL" sz="2800" dirty="0"/>
          </a:p>
        </p:txBody>
      </p:sp>
    </p:spTree>
    <p:extLst>
      <p:ext uri="{BB962C8B-B14F-4D97-AF65-F5344CB8AC3E}">
        <p14:creationId xmlns:p14="http://schemas.microsoft.com/office/powerpoint/2010/main" val="277564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 smtClean="0"/>
              <a:t>MEJORA</a:t>
            </a:r>
            <a:endParaRPr lang="es-CL" u="sng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 fontScale="92500" lnSpcReduction="20000"/>
          </a:bodyPr>
          <a:lstStyle/>
          <a:p>
            <a:r>
              <a:rPr lang="es-CL" dirty="0"/>
              <a:t>Integrar nuevos elementos para mejorar o evolucionar un bien u objeto en su tarea de satisfacer las necesidades de las personas en el tiempo. Ejemplo: Integrar rampa para discapacitados a una escalera. </a:t>
            </a:r>
          </a:p>
        </p:txBody>
      </p:sp>
      <p:pic>
        <p:nvPicPr>
          <p:cNvPr id="8194" name="Picture 2" descr="Proyectan habilitar accesos para discapacitados en Mercado Hidal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4506" y="3068960"/>
            <a:ext cx="4408131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3873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 smtClean="0"/>
              <a:t>MANOS A LA OBRA</a:t>
            </a:r>
            <a:endParaRPr lang="es-CL" u="sng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AHORA QUE YA SABEMOS SOBRE LOS DIVERSOS CAMBIOS Y MEJORAS QUE PODEMOS REALIZAR A LOS OBJETOS, ES MOMENTO DE APLICAR LO APRENDIDO.</a:t>
            </a:r>
            <a:endParaRPr lang="es-CL" dirty="0"/>
          </a:p>
        </p:txBody>
      </p:sp>
      <p:pic>
        <p:nvPicPr>
          <p:cNvPr id="5122" name="Picture 2" descr="dibujo-imagen-animada-005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861048"/>
            <a:ext cx="3545541" cy="2776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92819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s-CL" u="sng" dirty="0" smtClean="0"/>
              <a:t>LAVADORA</a:t>
            </a:r>
            <a:endParaRPr lang="es-CL" u="sng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5537337"/>
              </p:ext>
            </p:extLst>
          </p:nvPr>
        </p:nvGraphicFramePr>
        <p:xfrm>
          <a:off x="457200" y="1484784"/>
          <a:ext cx="8424936" cy="3505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06234">
                  <a:extLst>
                    <a:ext uri="{9D8B030D-6E8A-4147-A177-3AD203B41FA5}">
                      <a16:colId xmlns:a16="http://schemas.microsoft.com/office/drawing/2014/main" val="419104582"/>
                    </a:ext>
                  </a:extLst>
                </a:gridCol>
                <a:gridCol w="2106234">
                  <a:extLst>
                    <a:ext uri="{9D8B030D-6E8A-4147-A177-3AD203B41FA5}">
                      <a16:colId xmlns:a16="http://schemas.microsoft.com/office/drawing/2014/main" val="3362653084"/>
                    </a:ext>
                  </a:extLst>
                </a:gridCol>
                <a:gridCol w="2106234">
                  <a:extLst>
                    <a:ext uri="{9D8B030D-6E8A-4147-A177-3AD203B41FA5}">
                      <a16:colId xmlns:a16="http://schemas.microsoft.com/office/drawing/2014/main" val="513756286"/>
                    </a:ext>
                  </a:extLst>
                </a:gridCol>
                <a:gridCol w="2106234">
                  <a:extLst>
                    <a:ext uri="{9D8B030D-6E8A-4147-A177-3AD203B41FA5}">
                      <a16:colId xmlns:a16="http://schemas.microsoft.com/office/drawing/2014/main" val="7830843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2000" dirty="0" smtClean="0"/>
                        <a:t>CARACTERÍSTICAS</a:t>
                      </a:r>
                      <a:endParaRPr lang="es-C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000" dirty="0" smtClean="0"/>
                        <a:t>MEJORAS </a:t>
                      </a:r>
                      <a:endParaRPr lang="es-C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000" dirty="0" smtClean="0"/>
                        <a:t>ACCESORIOS</a:t>
                      </a:r>
                      <a:endParaRPr lang="es-C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000" dirty="0" smtClean="0"/>
                        <a:t>BOCETO </a:t>
                      </a:r>
                      <a:endParaRPr lang="es-CL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483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1339268"/>
                  </a:ext>
                </a:extLst>
              </a:tr>
            </a:tbl>
          </a:graphicData>
        </a:graphic>
      </p:graphicFrame>
      <p:pic>
        <p:nvPicPr>
          <p:cNvPr id="9218" name="Picture 2" descr="static8.depositphotos.com/1072356/973/v/450/dep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24229">
            <a:off x="6846653" y="4586514"/>
            <a:ext cx="2000993" cy="1967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3587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 smtClean="0"/>
              <a:t>BICICLETA</a:t>
            </a:r>
            <a:endParaRPr lang="es-CL" u="sng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5134131"/>
              </p:ext>
            </p:extLst>
          </p:nvPr>
        </p:nvGraphicFramePr>
        <p:xfrm>
          <a:off x="457200" y="1484784"/>
          <a:ext cx="8424936" cy="3505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06234">
                  <a:extLst>
                    <a:ext uri="{9D8B030D-6E8A-4147-A177-3AD203B41FA5}">
                      <a16:colId xmlns:a16="http://schemas.microsoft.com/office/drawing/2014/main" val="419104582"/>
                    </a:ext>
                  </a:extLst>
                </a:gridCol>
                <a:gridCol w="2106234">
                  <a:extLst>
                    <a:ext uri="{9D8B030D-6E8A-4147-A177-3AD203B41FA5}">
                      <a16:colId xmlns:a16="http://schemas.microsoft.com/office/drawing/2014/main" val="3362653084"/>
                    </a:ext>
                  </a:extLst>
                </a:gridCol>
                <a:gridCol w="2106234">
                  <a:extLst>
                    <a:ext uri="{9D8B030D-6E8A-4147-A177-3AD203B41FA5}">
                      <a16:colId xmlns:a16="http://schemas.microsoft.com/office/drawing/2014/main" val="513756286"/>
                    </a:ext>
                  </a:extLst>
                </a:gridCol>
                <a:gridCol w="2106234">
                  <a:extLst>
                    <a:ext uri="{9D8B030D-6E8A-4147-A177-3AD203B41FA5}">
                      <a16:colId xmlns:a16="http://schemas.microsoft.com/office/drawing/2014/main" val="7830843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2000" dirty="0" smtClean="0"/>
                        <a:t>CARACTERÍSTICAS</a:t>
                      </a:r>
                      <a:endParaRPr lang="es-C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000" dirty="0" smtClean="0"/>
                        <a:t>MEJORAS </a:t>
                      </a:r>
                      <a:endParaRPr lang="es-C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000" dirty="0" smtClean="0"/>
                        <a:t>ACCESORIOS</a:t>
                      </a:r>
                      <a:endParaRPr lang="es-C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000" dirty="0" smtClean="0"/>
                        <a:t>BOCETO </a:t>
                      </a:r>
                      <a:endParaRPr lang="es-CL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483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1339268"/>
                  </a:ext>
                </a:extLst>
              </a:tr>
            </a:tbl>
          </a:graphicData>
        </a:graphic>
      </p:graphicFrame>
      <p:pic>
        <p:nvPicPr>
          <p:cNvPr id="10242" name="Picture 2" descr="Bicicleta Clipart (#2983076) - PinClipa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5057130"/>
            <a:ext cx="2479952" cy="1637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64321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 smtClean="0"/>
              <a:t>LIBROS</a:t>
            </a:r>
            <a:endParaRPr lang="es-CL" u="sng" dirty="0"/>
          </a:p>
        </p:txBody>
      </p:sp>
      <p:graphicFrame>
        <p:nvGraphicFramePr>
          <p:cNvPr id="5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8146977"/>
              </p:ext>
            </p:extLst>
          </p:nvPr>
        </p:nvGraphicFramePr>
        <p:xfrm>
          <a:off x="457200" y="1484784"/>
          <a:ext cx="8424936" cy="3505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06234">
                  <a:extLst>
                    <a:ext uri="{9D8B030D-6E8A-4147-A177-3AD203B41FA5}">
                      <a16:colId xmlns:a16="http://schemas.microsoft.com/office/drawing/2014/main" val="419104582"/>
                    </a:ext>
                  </a:extLst>
                </a:gridCol>
                <a:gridCol w="2106234">
                  <a:extLst>
                    <a:ext uri="{9D8B030D-6E8A-4147-A177-3AD203B41FA5}">
                      <a16:colId xmlns:a16="http://schemas.microsoft.com/office/drawing/2014/main" val="3362653084"/>
                    </a:ext>
                  </a:extLst>
                </a:gridCol>
                <a:gridCol w="2106234">
                  <a:extLst>
                    <a:ext uri="{9D8B030D-6E8A-4147-A177-3AD203B41FA5}">
                      <a16:colId xmlns:a16="http://schemas.microsoft.com/office/drawing/2014/main" val="513756286"/>
                    </a:ext>
                  </a:extLst>
                </a:gridCol>
                <a:gridCol w="2106234">
                  <a:extLst>
                    <a:ext uri="{9D8B030D-6E8A-4147-A177-3AD203B41FA5}">
                      <a16:colId xmlns:a16="http://schemas.microsoft.com/office/drawing/2014/main" val="7830843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2000" dirty="0" smtClean="0"/>
                        <a:t>CARACTERÍSTICAS</a:t>
                      </a:r>
                      <a:endParaRPr lang="es-C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000" dirty="0" smtClean="0"/>
                        <a:t>MEJORAS </a:t>
                      </a:r>
                      <a:endParaRPr lang="es-C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000" dirty="0" smtClean="0"/>
                        <a:t>ACCESORIOS</a:t>
                      </a:r>
                      <a:endParaRPr lang="es-C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000" dirty="0" smtClean="0"/>
                        <a:t>BOCETO </a:t>
                      </a:r>
                      <a:endParaRPr lang="es-CL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483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1339268"/>
                  </a:ext>
                </a:extLst>
              </a:tr>
            </a:tbl>
          </a:graphicData>
        </a:graphic>
      </p:graphicFrame>
      <p:pic>
        <p:nvPicPr>
          <p:cNvPr id="11268" name="Picture 4" descr="Resultado de imagen para libros animados | Útiles escolares animados,  Imagenes de libros animados, Libros animados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690478">
            <a:off x="221641" y="4542946"/>
            <a:ext cx="2099292" cy="2123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6813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2577</TotalTime>
  <Words>437</Words>
  <Application>Microsoft Office PowerPoint</Application>
  <PresentationFormat>Presentación en pantalla (4:3)</PresentationFormat>
  <Paragraphs>113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Tema de Office</vt:lpstr>
      <vt:lpstr>PLANIFICACIÓN  CLASES VIRTUALES SEMANA N° 24 FECHA : 11- Septiembre-2020</vt:lpstr>
      <vt:lpstr>Presentación de PowerPoint</vt:lpstr>
      <vt:lpstr>Reglas para una buena clase </vt:lpstr>
      <vt:lpstr>Inicio Activación Conocimientos Previos</vt:lpstr>
      <vt:lpstr>MEJORA</vt:lpstr>
      <vt:lpstr>MANOS A LA OBRA</vt:lpstr>
      <vt:lpstr>LAVADORA</vt:lpstr>
      <vt:lpstr>BICICLETA</vt:lpstr>
      <vt:lpstr>LIBROS</vt:lpstr>
      <vt:lpstr>AHORA ES TÚ TURNO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Equipo Jean Piaget</dc:creator>
  <cp:lastModifiedBy>Usuario de Windows</cp:lastModifiedBy>
  <cp:revision>132</cp:revision>
  <dcterms:created xsi:type="dcterms:W3CDTF">2020-07-06T03:06:52Z</dcterms:created>
  <dcterms:modified xsi:type="dcterms:W3CDTF">2020-09-02T04:50:22Z</dcterms:modified>
</cp:coreProperties>
</file>