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310" r:id="rId4"/>
    <p:sldId id="304" r:id="rId5"/>
    <p:sldId id="313" r:id="rId6"/>
    <p:sldId id="321" r:id="rId7"/>
    <p:sldId id="320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40" y="251749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09- septiembre-2020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8" y="-1319399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2" y="-1292504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iestas Patrias | volantines publicitari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23" y="-99392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63975"/>
              </p:ext>
            </p:extLst>
          </p:nvPr>
        </p:nvGraphicFramePr>
        <p:xfrm>
          <a:off x="389131" y="332656"/>
          <a:ext cx="8136904" cy="580016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5°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y diseños a partir de sus propias ideas y de la observación del: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› entorno cultural: Chile, su paisaje y sus costumbres en el pasado y en el presente 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entorno artístico: impresionismo y postimpresionismo; y diseño en Chile, Latinoamérica y del resto del mundo (OA 1) </a:t>
                      </a:r>
                      <a:endParaRPr lang="es-CL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Crean pinturas originales basadas en paisajes y costumbres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chilenas (flora, fauna, relieve y fiestas nacionales, entre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otras), aplicando los procedimientos de manera adecuada.</a:t>
                      </a:r>
                    </a:p>
                    <a:p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-Seleccionan materiales y procedimientos para la creación individual (pintura, escultura y representaciones, entre otros).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Demostrar disposición a expresar artísticamente las propias ideas y sentimientos.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Valorar y cuidar el patrimonio artístico de su comunidad, región, país y de la humanidad.</a:t>
                      </a:r>
                      <a:endParaRPr lang="es-CL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</a:t>
                      </a:r>
                      <a:r>
                        <a:rPr lang="es-C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collage sobre diversos paisajes de nuestro entorno.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es un paisaje natural? </a:t>
            </a:r>
          </a:p>
          <a:p>
            <a:endParaRPr lang="es-CL" sz="2800" dirty="0"/>
          </a:p>
          <a:p>
            <a:r>
              <a:rPr lang="es-CL" sz="2800" dirty="0" smtClean="0"/>
              <a:t>¿Qué características debe tener?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Paisaje natural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Algunos </a:t>
            </a:r>
            <a:r>
              <a:rPr lang="es-CL" b="1" dirty="0"/>
              <a:t>ejemplos</a:t>
            </a:r>
            <a:r>
              <a:rPr lang="es-CL" dirty="0"/>
              <a:t> de </a:t>
            </a:r>
            <a:r>
              <a:rPr lang="es-CL" b="1" dirty="0"/>
              <a:t>paisajes naturales</a:t>
            </a:r>
            <a:r>
              <a:rPr lang="es-CL" dirty="0"/>
              <a:t> son: los parques (áreas </a:t>
            </a:r>
            <a:r>
              <a:rPr lang="es-CL" b="1" dirty="0"/>
              <a:t>naturales</a:t>
            </a:r>
            <a:r>
              <a:rPr lang="es-CL" dirty="0"/>
              <a:t> poco transformadas por la mano del hombre, las cuales, ya sea por su belleza, representatividad de sus ecosistemas, singularidad de su flora o fauna, poseen valores estéticos, educativos, entre otros, cuya conservación merece ser llevada a cabo)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1026" name="Picture 2" descr="arbol-imagen-animada-00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60661"/>
            <a:ext cx="3528392" cy="55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u="sng" dirty="0" smtClean="0"/>
              <a:t>EJEMPLO DE PAISAJES</a:t>
            </a:r>
            <a:endParaRPr lang="es-CL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6908"/>
            <a:ext cx="3076301" cy="2304256"/>
          </a:xfrm>
          <a:prstGeom prst="rect">
            <a:avLst/>
          </a:prstGeom>
        </p:spPr>
      </p:pic>
      <p:pic>
        <p:nvPicPr>
          <p:cNvPr id="2054" name="Picture 6" descr="Pin de Marisol Izurieta en Mar ,arena y playa. | Imagenes de paisajes  hermosos, Playas tropicales, Paisaje trop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1052"/>
            <a:ext cx="2956948" cy="29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sierto - Concepto, clima, flora y fau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95399"/>
            <a:ext cx="5136505" cy="25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laciares en la Patagonia: Los mejores paisajes de Chile | Chile Tra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57" y="1240756"/>
            <a:ext cx="5040560" cy="26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 A CREAR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499176" cy="4483485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 smtClean="0"/>
              <a:t>AHORA QUE YA SABEMOS Y CONOCEMOS UN POCO MÁS SOBRE LOS PAISAJES NATURALES, ES MOMENTO DE COMENZAR A CREAR:</a:t>
            </a:r>
          </a:p>
          <a:p>
            <a:pPr marL="0" indent="0">
              <a:buNone/>
            </a:pPr>
            <a:r>
              <a:rPr lang="es-CL" sz="2400" dirty="0" smtClean="0"/>
              <a:t> </a:t>
            </a:r>
          </a:p>
          <a:p>
            <a:pPr marL="0" indent="0">
              <a:buNone/>
            </a:pPr>
            <a:r>
              <a:rPr lang="es-CL" dirty="0" smtClean="0"/>
              <a:t>1- Pinta o da color a tu hoja de block (utiliza la técnica que más te acomode)</a:t>
            </a:r>
          </a:p>
          <a:p>
            <a:pPr marL="0" indent="0">
              <a:buNone/>
            </a:pPr>
            <a:r>
              <a:rPr lang="es-CL" dirty="0" smtClean="0"/>
              <a:t>2- Selecciona las imágenes que vas a trabajar.</a:t>
            </a:r>
          </a:p>
          <a:p>
            <a:pPr marL="0" indent="0">
              <a:buNone/>
            </a:pPr>
            <a:r>
              <a:rPr lang="es-CL" dirty="0" smtClean="0"/>
              <a:t>3- Pega las imágenes sobre tú block y bajo de cada una de ellas escribe una breve descripción (</a:t>
            </a:r>
            <a:r>
              <a:rPr lang="es-CL" dirty="0" err="1" smtClean="0"/>
              <a:t>lugar,color,etc</a:t>
            </a:r>
            <a:r>
              <a:rPr lang="es-CL" dirty="0" smtClean="0"/>
              <a:t>) </a:t>
            </a:r>
          </a:p>
        </p:txBody>
      </p:sp>
      <p:pic>
        <p:nvPicPr>
          <p:cNvPr id="3074" name="Picture 2" descr="pintura-imagen-animada-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82022"/>
            <a:ext cx="282875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smtClean="0"/>
              <a:t>Artes </a:t>
            </a:r>
            <a:r>
              <a:rPr lang="es-CL" sz="2000" b="1" dirty="0" smtClean="0"/>
              <a:t>Visuales</a:t>
            </a:r>
          </a:p>
          <a:p>
            <a:pPr algn="ctr"/>
            <a:r>
              <a:rPr lang="es-CL" sz="2000" b="1" dirty="0" smtClean="0"/>
              <a:t>SEMANA 26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 smtClean="0"/>
              <a:t>Crea un elemento de la naturaleza que te represente y fundamenta (animal, flor, árbol, </a:t>
            </a:r>
            <a:r>
              <a:rPr lang="es-CL" sz="2000" b="1" dirty="0" err="1" smtClean="0"/>
              <a:t>etc</a:t>
            </a:r>
            <a:r>
              <a:rPr lang="es-CL" sz="2000" b="1" dirty="0" smtClean="0"/>
              <a:t>)</a:t>
            </a:r>
          </a:p>
          <a:p>
            <a:endParaRPr lang="es-CL" sz="2000" b="1" dirty="0"/>
          </a:p>
          <a:p>
            <a:r>
              <a:rPr lang="es-CL" sz="2000" b="1" dirty="0"/>
              <a:t>2) </a:t>
            </a:r>
            <a:r>
              <a:rPr lang="es-CL" sz="2000" b="1" dirty="0" smtClean="0"/>
              <a:t>¿Qué materiales naturales podemos utilizar para crear obras de arte? Fundamenta</a:t>
            </a:r>
          </a:p>
          <a:p>
            <a:endParaRPr lang="es-CL" sz="2000" b="1" dirty="0"/>
          </a:p>
          <a:p>
            <a:r>
              <a:rPr lang="es-CL" sz="2000" b="1" dirty="0" smtClean="0"/>
              <a:t>3)  ¿Qué procedimiento debemos realizar para crear una obra de arte? Fundamenta</a:t>
            </a:r>
            <a:endParaRPr lang="es-CL" sz="2000" b="1" dirty="0"/>
          </a:p>
          <a:p>
            <a:endParaRPr lang="es-CL" sz="2000" b="1" dirty="0" smtClean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499992" y="5157192"/>
            <a:ext cx="439248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351</Words>
  <Application>Microsoft Office PowerPoint</Application>
  <PresentationFormat>Presentación en pantalla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PLANIFICACIÓN  CLASES VIRTUALES SEMANA N° 24 FECHA : 09- septiembre-2020</vt:lpstr>
      <vt:lpstr>Presentación de PowerPoint</vt:lpstr>
      <vt:lpstr>Reglas para una buena clase </vt:lpstr>
      <vt:lpstr>Inicio Activación Conocimientos Previos</vt:lpstr>
      <vt:lpstr>Paisaje natural</vt:lpstr>
      <vt:lpstr>EJEMPLO DE PAISAJES</vt:lpstr>
      <vt:lpstr> A CREAR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125</cp:revision>
  <dcterms:created xsi:type="dcterms:W3CDTF">2020-07-06T03:06:52Z</dcterms:created>
  <dcterms:modified xsi:type="dcterms:W3CDTF">2020-09-20T22:14:04Z</dcterms:modified>
</cp:coreProperties>
</file>