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8" r:id="rId3"/>
    <p:sldId id="256" r:id="rId4"/>
    <p:sldId id="295" r:id="rId5"/>
    <p:sldId id="294" r:id="rId6"/>
    <p:sldId id="258" r:id="rId7"/>
    <p:sldId id="310" r:id="rId8"/>
    <p:sldId id="306" r:id="rId9"/>
    <p:sldId id="308" r:id="rId10"/>
    <p:sldId id="312" r:id="rId11"/>
    <p:sldId id="300" r:id="rId12"/>
    <p:sldId id="29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N°24</a:t>
            </a:r>
            <a:br>
              <a:rPr lang="es-CL" sz="2800" dirty="0"/>
            </a:br>
            <a:r>
              <a:rPr lang="es-CL" sz="2800" dirty="0"/>
              <a:t>FECHA :8/09/2020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332656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6" y="228600"/>
            <a:ext cx="1196468" cy="119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Motivación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123" y="15151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840873"/>
              </p:ext>
            </p:extLst>
          </p:nvPr>
        </p:nvGraphicFramePr>
        <p:xfrm>
          <a:off x="323529" y="1260389"/>
          <a:ext cx="8568952" cy="5577840"/>
        </p:xfrm>
        <a:graphic>
          <a:graphicData uri="http://schemas.openxmlformats.org/drawingml/2006/table">
            <a:tbl>
              <a:tblPr/>
              <a:tblGrid>
                <a:gridCol w="8568952">
                  <a:extLst>
                    <a:ext uri="{9D8B030D-6E8A-4147-A177-3AD203B41FA5}">
                      <a16:colId xmlns:a16="http://schemas.microsoft.com/office/drawing/2014/main" xmlns="" val="250826716"/>
                    </a:ext>
                  </a:extLst>
                </a:gridCol>
              </a:tblGrid>
              <a:tr h="5408971">
                <a:tc>
                  <a:txBody>
                    <a:bodyPr/>
                    <a:lstStyle/>
                    <a:p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Colócate el rollo de papel higiénico en la cabeza y comienza </a:t>
                      </a:r>
                    </a:p>
                    <a:p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 a bajar hasta sentarte, luego vuelve a la posición inicial.</a:t>
                      </a:r>
                    </a:p>
                    <a:p>
                      <a:endParaRPr lang="es-ES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baseline="0" dirty="0">
                          <a:solidFill>
                            <a:schemeClr val="tx1"/>
                          </a:solidFill>
                        </a:rPr>
                        <a:t>Realiza la actividad con los ojos vendados.</a:t>
                      </a:r>
                    </a:p>
                    <a:p>
                      <a:endParaRPr lang="es-ES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latin typeface="+mn-lt"/>
                        </a:rPr>
                        <a:t>¿Qué error observas al ejecutar el ejercicio de equilibrio 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latin typeface="+mn-lt"/>
                        </a:rPr>
                        <a:t>¿Qué solución propones para mejorar tu equilibrio 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latin typeface="+mn-lt"/>
                        </a:rPr>
                        <a:t>¿A que tipo de equilibrio corresponde el ejercicio?</a:t>
                      </a:r>
                    </a:p>
                    <a:p>
                      <a:endParaRPr lang="es-E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6991620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4" y="1967692"/>
            <a:ext cx="2017611" cy="21602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888" y="1985229"/>
            <a:ext cx="2488679" cy="216024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9" y="1810443"/>
            <a:ext cx="1750546" cy="216024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216" y="4293096"/>
            <a:ext cx="2227670" cy="201136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E638B5D-0C47-4920-B2E4-F122CEBF64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16123"/>
            <a:ext cx="1925122" cy="110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EFI</a:t>
            </a:r>
          </a:p>
          <a:p>
            <a:pPr algn="ctr"/>
            <a:r>
              <a:rPr lang="es-CL" sz="2000" b="1" dirty="0" smtClean="0"/>
              <a:t>SEMANA </a:t>
            </a:r>
            <a:r>
              <a:rPr lang="es-CL" sz="2000" b="1" dirty="0"/>
              <a:t>26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51520" y="1988840"/>
            <a:ext cx="86968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1</a:t>
            </a:r>
            <a:r>
              <a:rPr lang="es-CL" sz="2400" dirty="0" smtClean="0"/>
              <a:t>.-Detecta y menciona :  ¿</a:t>
            </a:r>
            <a:r>
              <a:rPr lang="es-CL" sz="2400" dirty="0" smtClean="0"/>
              <a:t>Qué </a:t>
            </a:r>
            <a:r>
              <a:rPr lang="es-ES" sz="2400" dirty="0"/>
              <a:t>ejercicios de locomoción, manipulación y </a:t>
            </a:r>
            <a:r>
              <a:rPr lang="es-ES" sz="2400" dirty="0" smtClean="0"/>
              <a:t>estabilidad ejecuto</a:t>
            </a:r>
            <a:r>
              <a:rPr lang="es-CL" sz="2400" smtClean="0"/>
              <a:t> </a:t>
            </a:r>
            <a:r>
              <a:rPr lang="es-CL" sz="2400" smtClean="0"/>
              <a:t>erróneamente</a:t>
            </a:r>
            <a:r>
              <a:rPr lang="es-CL" sz="2400" smtClean="0"/>
              <a:t>?</a:t>
            </a:r>
            <a:endParaRPr lang="es-CL" sz="2400" dirty="0"/>
          </a:p>
          <a:p>
            <a:r>
              <a:rPr lang="es-CL" sz="2400" dirty="0" smtClean="0"/>
              <a:t> </a:t>
            </a:r>
            <a:endParaRPr lang="es-CL" sz="2400" dirty="0"/>
          </a:p>
          <a:p>
            <a:r>
              <a:rPr lang="es-CL" sz="2400" dirty="0"/>
              <a:t>2)</a:t>
            </a:r>
            <a:r>
              <a:rPr lang="es-ES_tradnl" sz="2400" dirty="0"/>
              <a:t> ¿Cómo puedes identificar si realizas adecuadamente o erróneamente un ejercicio? </a:t>
            </a:r>
          </a:p>
          <a:p>
            <a:endParaRPr lang="es-CL" sz="2400" dirty="0"/>
          </a:p>
          <a:p>
            <a:r>
              <a:rPr lang="es-CL" sz="2400" dirty="0"/>
              <a:t>3)</a:t>
            </a:r>
            <a:r>
              <a:rPr lang="es-ES" sz="2400" dirty="0"/>
              <a:t>¿ Cómo podemos mejorar la ejecución de los ejercicios? Propone una actividad. 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64006" y="5301208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marcos.lucero@colegio-jeanpiaget.cl</a:t>
            </a:r>
          </a:p>
          <a:p>
            <a:pPr algn="ctr"/>
            <a:r>
              <a:rPr lang="es-CL" dirty="0"/>
              <a:t>Celular:+56964515300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67" y="4869160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27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F0CC600-46C8-44D8-8ED8-218AC6EBC5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502302"/>
            <a:ext cx="1946048" cy="112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841" y="18864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5 Tabla">
            <a:extLst>
              <a:ext uri="{FF2B5EF4-FFF2-40B4-BE49-F238E27FC236}">
                <a16:creationId xmlns:a16="http://schemas.microsoft.com/office/drawing/2014/main" xmlns="" id="{958E4289-7691-4310-A1AC-B1557C8C7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718833"/>
              </p:ext>
            </p:extLst>
          </p:nvPr>
        </p:nvGraphicFramePr>
        <p:xfrm>
          <a:off x="827584" y="469501"/>
          <a:ext cx="8136904" cy="5515882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Educación Física  / 5°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Lizama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_tradnl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OA1</a:t>
                      </a:r>
                      <a:r>
                        <a:rPr lang="es-ES_tradn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Demostrar la aplicación de las habilidades motrices básicas adquiridas, en una variedad de actividades deportivas.</a:t>
                      </a:r>
                      <a:endParaRPr lang="es-CL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2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21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Detectan errores en la ejecución de habilidades de locomoción, manipulación y estabilidad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dirty="0"/>
                        <a:t>Habilidades motrices básicas.</a:t>
                      </a:r>
                      <a:endParaRPr lang="es-CL" sz="24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2400" dirty="0"/>
                        <a:t>Ejecutar habilidades motoras básicas.</a:t>
                      </a:r>
                      <a:endParaRPr lang="es-CL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2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Detectan errores en la ejecución de habilidades motrices </a:t>
                      </a:r>
                      <a:endParaRPr lang="es-CL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  <a:latin typeface="+mn-lt"/>
                        </a:rPr>
                        <a:t>EVALUACIÓN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</a:t>
                      </a:r>
                      <a:r>
                        <a:rPr lang="es-ES_tradnl" sz="2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ticket de salida </a:t>
                      </a:r>
                      <a:endParaRPr lang="es-CL" sz="24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, significa que debes </a:t>
            </a:r>
            <a:r>
              <a:rPr lang="es-CL" b="1" dirty="0">
                <a:solidFill>
                  <a:prstClr val="black"/>
                </a:solidFill>
              </a:rPr>
              <a:t>realizar los ejercicios de la guía.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0F56123C-5C4D-46F4-B2BD-53A7851CFD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42223"/>
            <a:ext cx="1746912" cy="13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Motivación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931474"/>
              </p:ext>
            </p:extLst>
          </p:nvPr>
        </p:nvGraphicFramePr>
        <p:xfrm>
          <a:off x="107504" y="1591056"/>
          <a:ext cx="8928992" cy="5150312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150312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+mn-lt"/>
                        </a:rPr>
                        <a:t>Mantienen el equilibrio durante lanzamientos, saltos o golpes a implementos.</a:t>
                      </a:r>
                    </a:p>
                    <a:p>
                      <a:r>
                        <a:rPr lang="es-CL" sz="2000" dirty="0">
                          <a:latin typeface="+mn-lt"/>
                        </a:rPr>
                        <a:t>Mantener el equilibrio por 10 segundos sosteniendo una pelota con el pie derecho o izquierdo. </a:t>
                      </a:r>
                    </a:p>
                    <a:p>
                      <a:endParaRPr lang="es-CL" sz="2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6D64060-86D4-4CAA-96C1-1B6F1DAAE3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" y="5524502"/>
            <a:ext cx="1942409" cy="120787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3AA9904-B031-44B7-86A2-935288B035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1648"/>
            <a:ext cx="2309735" cy="133040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11FEF73-AB14-474D-A4DB-A3BE8AF39A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40" y="5162466"/>
            <a:ext cx="1591056" cy="15910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6FFE45C-8101-41D1-8922-0B03DFB5A3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1840" y="2780928"/>
            <a:ext cx="3243337" cy="202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8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63661"/>
              </p:ext>
            </p:extLst>
          </p:nvPr>
        </p:nvGraphicFramePr>
        <p:xfrm>
          <a:off x="107504" y="1308524"/>
          <a:ext cx="8928992" cy="5444997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444997">
                <a:tc>
                  <a:txBody>
                    <a:bodyPr/>
                    <a:lstStyle/>
                    <a:p>
                      <a:pPr algn="ctr"/>
                      <a:r>
                        <a:rPr lang="es-CL" sz="2000" b="1" u="sng" dirty="0">
                          <a:latin typeface="+mn-lt"/>
                        </a:rPr>
                        <a:t>Actividad 1 </a:t>
                      </a:r>
                      <a:endParaRPr lang="es-C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Detectan y proponen soluciones a errores en la ejecución de habilidades motrices de locomoción, manipulación y estabilidad.</a:t>
                      </a: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Realizar malabares con dos y tres pelotitas de papel.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¿Qué error observar al realizar malabares?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¿Qué solución propones para mejorar tu error?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6D64060-86D4-4CAA-96C1-1B6F1DAAE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49476"/>
            <a:ext cx="2093218" cy="117791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3AA9904-B031-44B7-86A2-935288B035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445"/>
            <a:ext cx="2051720" cy="118179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11FEF73-AB14-474D-A4DB-A3BE8AF39A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432" y="5089812"/>
            <a:ext cx="1591056" cy="15910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9FE6268-AAB2-4828-A8A7-A5A2094E03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98" y="2591236"/>
            <a:ext cx="3798168" cy="20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960880"/>
              </p:ext>
            </p:extLst>
          </p:nvPr>
        </p:nvGraphicFramePr>
        <p:xfrm>
          <a:off x="107504" y="1308524"/>
          <a:ext cx="8928992" cy="5444997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444997">
                <a:tc>
                  <a:txBody>
                    <a:bodyPr/>
                    <a:lstStyle/>
                    <a:p>
                      <a:pPr algn="ctr"/>
                      <a:r>
                        <a:rPr lang="es-CL" sz="2000" b="1" u="sng" dirty="0">
                          <a:latin typeface="+mn-lt"/>
                        </a:rPr>
                        <a:t>Actividad 2</a:t>
                      </a:r>
                      <a:endParaRPr lang="es-C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Detectan y proponen soluciones a errores en la ejecución de habilidades motrices de locomoción, manipulación y estabilidad.</a:t>
                      </a:r>
                      <a:endParaRPr lang="es-CL" sz="2000" dirty="0">
                        <a:latin typeface="+mn-lt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conducción de una pelotita con el pie derecho o izquierdo ida y vuelta.</a:t>
                      </a:r>
                    </a:p>
                    <a:p>
                      <a:pPr algn="l"/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Conducción con pie derecho y luego con pie izquierdo.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¿Qué error observar al realizar conducción 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¿Qué solución propones para mejorar tu conducción ?</a:t>
                      </a:r>
                    </a:p>
                    <a:p>
                      <a:pPr algn="r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6D64060-86D4-4CAA-96C1-1B6F1DAAE3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49476"/>
            <a:ext cx="2020482" cy="117791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3AA9904-B031-44B7-86A2-935288B035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445"/>
            <a:ext cx="2199994" cy="126719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11FEF73-AB14-474D-A4DB-A3BE8AF39A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432" y="5089812"/>
            <a:ext cx="1591056" cy="15910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3EC2716-8972-459E-B66A-56463B28AD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162" y="2789095"/>
            <a:ext cx="1855939" cy="210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0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07504" y="1308524"/>
          <a:ext cx="8928992" cy="5444997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444997">
                <a:tc>
                  <a:txBody>
                    <a:bodyPr/>
                    <a:lstStyle/>
                    <a:p>
                      <a:pPr algn="ctr"/>
                      <a:r>
                        <a:rPr lang="es-CL" sz="2000" b="1" u="sng" dirty="0">
                          <a:latin typeface="+mn-lt"/>
                        </a:rPr>
                        <a:t>Actividad 2</a:t>
                      </a:r>
                      <a:endParaRPr lang="es-C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Detectan y proponen soluciones a errores en la ejecución de habilidades motrices de locomoción, manipulación y estabilidad.</a:t>
                      </a:r>
                      <a:endParaRPr lang="es-CL" sz="2000" dirty="0">
                        <a:latin typeface="+mn-lt"/>
                      </a:endParaRP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conducción de una pelotita con el pie derecho o izquierdo ida y vuelta.</a:t>
                      </a:r>
                    </a:p>
                    <a:p>
                      <a:pPr algn="l"/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Conducción con pie derecho y luego con pie izquierdo.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¿Qué error observar al realizar conducción 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>
                          <a:latin typeface="+mn-lt"/>
                        </a:rPr>
                        <a:t>¿Qué solución propones para mejorar tu conducción ?</a:t>
                      </a:r>
                    </a:p>
                    <a:p>
                      <a:pPr algn="r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6D64060-86D4-4CAA-96C1-1B6F1DAAE3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49476"/>
            <a:ext cx="2020482" cy="117791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3AA9904-B031-44B7-86A2-935288B035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445"/>
            <a:ext cx="2199994" cy="126719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11FEF73-AB14-474D-A4DB-A3BE8AF39A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432" y="5089812"/>
            <a:ext cx="1591056" cy="15910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3EC2716-8972-459E-B66A-56463B28AD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162" y="2789095"/>
            <a:ext cx="1855939" cy="210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119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3071</TotalTime>
  <Words>536</Words>
  <Application>Microsoft Office PowerPoint</Application>
  <PresentationFormat>Presentación en pantalla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Tema de Office</vt:lpstr>
      <vt:lpstr>1_Tema de Office</vt:lpstr>
      <vt:lpstr>PLANIFICACIÓN  CLASES VIRTUALES SEMANA N°24 FECHA :8/09/2020</vt:lpstr>
      <vt:lpstr>Presentación de PowerPoint</vt:lpstr>
      <vt:lpstr>Presentación de PowerPoint</vt:lpstr>
      <vt:lpstr>Presentación de PowerPoint</vt:lpstr>
      <vt:lpstr>Importante:</vt:lpstr>
      <vt:lpstr>Inicio Motivación</vt:lpstr>
      <vt:lpstr>Desarrollo </vt:lpstr>
      <vt:lpstr>Desarrollo </vt:lpstr>
      <vt:lpstr>Desarrollo </vt:lpstr>
      <vt:lpstr>Motivación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145</cp:revision>
  <dcterms:created xsi:type="dcterms:W3CDTF">2020-07-06T03:06:52Z</dcterms:created>
  <dcterms:modified xsi:type="dcterms:W3CDTF">2020-09-20T22:21:55Z</dcterms:modified>
</cp:coreProperties>
</file>