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1" r:id="rId10"/>
    <p:sldId id="291" r:id="rId11"/>
    <p:sldId id="303" r:id="rId12"/>
    <p:sldId id="305" r:id="rId13"/>
    <p:sldId id="302" r:id="rId14"/>
    <p:sldId id="304" r:id="rId15"/>
    <p:sldId id="307" r:id="rId16"/>
    <p:sldId id="278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microsoft.com/office/2007/relationships/hdphoto" Target="../media/hdphoto5.wdp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Relationship Id="rId9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Hb4-CCif7U&amp;t=12s" TargetMode="External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N°26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</a:t>
            </a:r>
            <a:r>
              <a:rPr lang="es-CL" dirty="0" smtClean="0">
                <a:latin typeface="Comic Sans MS" panose="030F0702030302020204" pitchFamily="66" charset="0"/>
              </a:rPr>
              <a:t>24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me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791" y="-254286"/>
            <a:ext cx="2426418" cy="2200847"/>
          </a:xfrm>
          <a:prstGeom prst="rect">
            <a:avLst/>
          </a:prstGeom>
        </p:spPr>
      </p:pic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74270" y="1417638"/>
            <a:ext cx="795833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smtClean="0"/>
              <a:t>video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46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7476" t="18585" r="36379" b="26769"/>
          <a:stretch/>
        </p:blipFill>
        <p:spPr>
          <a:xfrm>
            <a:off x="2834640" y="1580606"/>
            <a:ext cx="6975566" cy="338328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28914" y="5700152"/>
            <a:ext cx="493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https://www.youtube.com/watch?v=Fbcimg1r1Ms</a:t>
            </a:r>
          </a:p>
        </p:txBody>
      </p:sp>
    </p:spTree>
    <p:extLst>
      <p:ext uri="{BB962C8B-B14F-4D97-AF65-F5344CB8AC3E}">
        <p14:creationId xmlns:p14="http://schemas.microsoft.com/office/powerpoint/2010/main" val="30301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609600" y="1946560"/>
            <a:ext cx="538480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Car:</a:t>
            </a:r>
          </a:p>
          <a:p>
            <a:endParaRPr lang="es-MX" dirty="0"/>
          </a:p>
          <a:p>
            <a:r>
              <a:rPr lang="es-MX" dirty="0" err="1" smtClean="0"/>
              <a:t>Basketball</a:t>
            </a:r>
            <a:r>
              <a:rPr lang="es-MX" dirty="0" smtClean="0"/>
              <a:t> net:</a:t>
            </a:r>
          </a:p>
          <a:p>
            <a:endParaRPr lang="es-MX" dirty="0"/>
          </a:p>
          <a:p>
            <a:r>
              <a:rPr lang="es-MX" dirty="0" err="1" smtClean="0"/>
              <a:t>Garage</a:t>
            </a:r>
            <a:r>
              <a:rPr lang="es-MX" dirty="0" smtClean="0"/>
              <a:t>: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Fence</a:t>
            </a:r>
            <a:r>
              <a:rPr lang="es-MX" dirty="0" smtClean="0"/>
              <a:t>: 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Barbecue</a:t>
            </a:r>
            <a:r>
              <a:rPr lang="es-MX" dirty="0" smtClean="0"/>
              <a:t>: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Swing: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Pigeon</a:t>
            </a:r>
            <a:r>
              <a:rPr lang="es-MX" dirty="0" smtClean="0"/>
              <a:t>: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447" y="132843"/>
            <a:ext cx="8779001" cy="14265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108" y="1732549"/>
            <a:ext cx="2962728" cy="10461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610" y="2992726"/>
            <a:ext cx="2842790" cy="10436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610" y="4209540"/>
            <a:ext cx="2879725" cy="13944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610" y="5703928"/>
            <a:ext cx="2842790" cy="9826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3947" y="1559431"/>
            <a:ext cx="2364634" cy="143329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3947" y="3134519"/>
            <a:ext cx="2751909" cy="12154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3947" y="4713205"/>
            <a:ext cx="1608529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</a:t>
            </a:r>
            <a:r>
              <a:rPr lang="es-MX" dirty="0" err="1" smtClean="0"/>
              <a:t>g</a:t>
            </a:r>
            <a:r>
              <a:rPr lang="es-MX" dirty="0" smtClean="0"/>
              <a:t> </a:t>
            </a:r>
            <a:r>
              <a:rPr lang="es-MX" dirty="0" err="1" smtClean="0"/>
              <a:t>question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	Where is the car?</a:t>
            </a:r>
            <a:endParaRPr lang="es-MX" dirty="0"/>
          </a:p>
          <a:p>
            <a:endParaRPr lang="es-MX" dirty="0"/>
          </a:p>
          <a:p>
            <a:pPr fontAlgn="t"/>
            <a:r>
              <a:rPr lang="en-US" dirty="0"/>
              <a:t>2-	Where is the basketball net? </a:t>
            </a:r>
            <a:endParaRPr lang="en-US" dirty="0" smtClean="0"/>
          </a:p>
          <a:p>
            <a:pPr marL="0" indent="0" fontAlgn="t">
              <a:buNone/>
            </a:pPr>
            <a:endParaRPr lang="es-MX" dirty="0"/>
          </a:p>
          <a:p>
            <a:r>
              <a:rPr lang="en-US" dirty="0"/>
              <a:t>3-	Where is the garage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s-MX" dirty="0"/>
          </a:p>
          <a:p>
            <a:pPr fontAlgn="t"/>
            <a:r>
              <a:rPr lang="en-US" dirty="0"/>
              <a:t>4-	Where is the fence?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</a:t>
            </a:r>
            <a:r>
              <a:rPr lang="es-MX" dirty="0" err="1" smtClean="0"/>
              <a:t>g</a:t>
            </a:r>
            <a:r>
              <a:rPr lang="es-MX" dirty="0" smtClean="0"/>
              <a:t> </a:t>
            </a:r>
            <a:r>
              <a:rPr lang="es-MX" dirty="0" err="1" smtClean="0"/>
              <a:t>question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5-	Where is the barbecue</a:t>
            </a:r>
            <a:r>
              <a:rPr lang="en-US" dirty="0" smtClean="0"/>
              <a:t>?</a:t>
            </a:r>
          </a:p>
          <a:p>
            <a:pPr marL="0" indent="0" fontAlgn="t">
              <a:buNone/>
            </a:pPr>
            <a:endParaRPr lang="es-MX" dirty="0"/>
          </a:p>
          <a:p>
            <a:pPr fontAlgn="t"/>
            <a:r>
              <a:rPr lang="en-US" dirty="0"/>
              <a:t>6-	Where is the swing? </a:t>
            </a:r>
            <a:endParaRPr lang="en-US" dirty="0" smtClean="0"/>
          </a:p>
          <a:p>
            <a:pPr marL="0" indent="0" fontAlgn="t">
              <a:buNone/>
            </a:pPr>
            <a:endParaRPr lang="es-MX" dirty="0" smtClean="0"/>
          </a:p>
          <a:p>
            <a:pPr fontAlgn="t"/>
            <a:r>
              <a:rPr lang="en-US" dirty="0" smtClean="0"/>
              <a:t>7-</a:t>
            </a:r>
            <a:r>
              <a:rPr lang="en-US" dirty="0"/>
              <a:t>	Where is the Little girl? </a:t>
            </a:r>
            <a:endParaRPr lang="en-US" dirty="0" smtClean="0"/>
          </a:p>
          <a:p>
            <a:pPr marL="0" indent="0" fontAlgn="t">
              <a:buNone/>
            </a:pPr>
            <a:endParaRPr lang="es-MX" dirty="0"/>
          </a:p>
          <a:p>
            <a:pPr fontAlgn="t"/>
            <a:r>
              <a:rPr lang="en-US" dirty="0"/>
              <a:t>8-	Where is the pigeon?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cio 12"/>
          <p:cNvSpPr/>
          <p:nvPr/>
        </p:nvSpPr>
        <p:spPr>
          <a:xfrm>
            <a:off x="6584126" y="5366777"/>
            <a:ext cx="2808514" cy="1299438"/>
          </a:xfrm>
          <a:prstGeom prst="trapezoi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91795" y="221177"/>
            <a:ext cx="10972800" cy="1143000"/>
          </a:xfrm>
        </p:spPr>
        <p:txBody>
          <a:bodyPr/>
          <a:lstStyle/>
          <a:p>
            <a:r>
              <a:rPr lang="es-MX" dirty="0" err="1" smtClean="0"/>
              <a:t>It´s</a:t>
            </a:r>
            <a:r>
              <a:rPr lang="es-MX" dirty="0" smtClean="0"/>
              <a:t> time to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                                     </a:t>
            </a:r>
          </a:p>
          <a:p>
            <a:pPr marL="0" indent="0">
              <a:buNone/>
            </a:pPr>
            <a:endParaRPr lang="es-MX" dirty="0"/>
          </a:p>
          <a:p>
            <a:pPr marL="514350" indent="-514350">
              <a:buAutoNum type="alphaUcParenR"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607" y="-455342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650" y="274638"/>
            <a:ext cx="987638" cy="853514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87577" y="1128152"/>
            <a:ext cx="2257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Instrucciones: </a:t>
            </a:r>
          </a:p>
          <a:p>
            <a:r>
              <a:rPr lang="es-MX" sz="2000" dirty="0" smtClean="0"/>
              <a:t>Gira la ruleta</a:t>
            </a:r>
          </a:p>
          <a:p>
            <a:r>
              <a:rPr lang="es-MX" sz="2000" dirty="0" smtClean="0"/>
              <a:t>Cuando pare debes crear una </a:t>
            </a:r>
            <a:r>
              <a:rPr lang="es-MX" sz="2000" dirty="0" smtClean="0"/>
              <a:t>oración</a:t>
            </a:r>
            <a:r>
              <a:rPr lang="es-MX" sz="2000" dirty="0" smtClean="0"/>
              <a:t> </a:t>
            </a:r>
            <a:r>
              <a:rPr lang="es-MX" sz="2000" dirty="0" smtClean="0"/>
              <a:t>con el concepto que aparezca,  </a:t>
            </a:r>
            <a:r>
              <a:rPr lang="es-MX" sz="2000" dirty="0" smtClean="0"/>
              <a:t>utilizando las preposiciones de lugar. </a:t>
            </a:r>
            <a:endParaRPr lang="es-MX" sz="2000" dirty="0"/>
          </a:p>
        </p:txBody>
      </p:sp>
      <p:sp>
        <p:nvSpPr>
          <p:cNvPr id="15" name="Pentágono 14"/>
          <p:cNvSpPr/>
          <p:nvPr/>
        </p:nvSpPr>
        <p:spPr>
          <a:xfrm rot="20827067">
            <a:off x="3806193" y="3491381"/>
            <a:ext cx="1691030" cy="996545"/>
          </a:xfrm>
          <a:prstGeom prst="homePlate">
            <a:avLst>
              <a:gd name="adj" fmla="val 48291"/>
            </a:avLst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1977019" y="4554223"/>
            <a:ext cx="1701459" cy="146227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STOP</a:t>
            </a:r>
            <a:endParaRPr lang="es-MX" sz="2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626" y="431801"/>
            <a:ext cx="8349662" cy="53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26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31638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Where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hamster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sentence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endParaRPr lang="es-CL" sz="2800" dirty="0" smtClean="0">
              <a:solidFill>
                <a:srgbClr val="FF0000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Where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hámster?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sentece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r>
              <a:rPr lang="es-CL" sz="2800" dirty="0">
                <a:solidFill>
                  <a:schemeClr val="tx1"/>
                </a:solidFill>
              </a:rPr>
              <a:t>3- </a:t>
            </a:r>
            <a:r>
              <a:rPr lang="es-MX" sz="2800" dirty="0" err="1" smtClean="0">
                <a:solidFill>
                  <a:schemeClr val="tx1"/>
                </a:solidFill>
              </a:rPr>
              <a:t>Write</a:t>
            </a:r>
            <a:r>
              <a:rPr lang="es-MX" sz="2800" dirty="0" smtClean="0">
                <a:solidFill>
                  <a:schemeClr val="tx1"/>
                </a:solidFill>
              </a:rPr>
              <a:t> a </a:t>
            </a:r>
            <a:r>
              <a:rPr lang="es-MX" sz="2800" dirty="0" err="1" smtClean="0">
                <a:solidFill>
                  <a:schemeClr val="tx1"/>
                </a:solidFill>
              </a:rPr>
              <a:t>senteces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with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the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previous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vocabulary</a:t>
            </a:r>
            <a:r>
              <a:rPr lang="es-MX" sz="2800" dirty="0" smtClean="0">
                <a:solidFill>
                  <a:schemeClr val="tx1"/>
                </a:solidFill>
              </a:rPr>
              <a:t> and </a:t>
            </a:r>
            <a:r>
              <a:rPr lang="es-MX" sz="2800" dirty="0" err="1" smtClean="0">
                <a:solidFill>
                  <a:schemeClr val="tx1"/>
                </a:solidFill>
              </a:rPr>
              <a:t>explain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why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you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chose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that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word</a:t>
            </a:r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5196467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357" y="233228"/>
            <a:ext cx="1316850" cy="1316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1746" y="1924515"/>
            <a:ext cx="1939596" cy="11105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1746" y="3129180"/>
            <a:ext cx="1895214" cy="12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44889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Responden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preguntas simples asociadas a información explicita en el texto: por ejemplo: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girl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happy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Preposition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place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dialogue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Responden preguntas simples asociadas a información explicita en el texto: por ejemplo: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girl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happy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6048" y="-268016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Prepositions</a:t>
            </a:r>
            <a:r>
              <a:rPr lang="es-MX" dirty="0" smtClean="0"/>
              <a:t> of place </a:t>
            </a:r>
            <a:r>
              <a:rPr lang="es-MX" dirty="0" smtClean="0"/>
              <a:t>dialogue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 smtClean="0"/>
              <a:t>Objetivo: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Responden preguntas simples asociadas a información explicita en el texto: por ejemplo: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girl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18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</a:t>
            </a:r>
            <a:r>
              <a:rPr lang="es-MX" sz="2400" dirty="0" smtClean="0"/>
              <a:t>24 </a:t>
            </a:r>
            <a:r>
              <a:rPr lang="es-MX" sz="2400" dirty="0" err="1" smtClean="0"/>
              <a:t>th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dialogo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preposiciones de lugar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pero primero necesito que me ayudes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cantar la siguiente canción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56" y="278391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172961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423" y="1065649"/>
            <a:ext cx="5462489" cy="286536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96042" y="4377544"/>
            <a:ext cx="556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8"/>
              </a:rPr>
              <a:t>https://www.youtube.com/watch?v=DHb4-CCif7U&amp;t=12s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Remember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350623" y="1470085"/>
            <a:ext cx="5490754" cy="4525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MX" sz="2800" dirty="0" err="1" smtClean="0">
                <a:solidFill>
                  <a:schemeClr val="tx1"/>
                </a:solidFill>
              </a:rPr>
              <a:t>What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is</a:t>
            </a:r>
            <a:r>
              <a:rPr lang="es-MX" sz="2800" dirty="0" smtClean="0">
                <a:solidFill>
                  <a:schemeClr val="tx1"/>
                </a:solidFill>
              </a:rPr>
              <a:t> a </a:t>
            </a:r>
            <a:r>
              <a:rPr lang="es-MX" sz="2800" dirty="0" err="1" smtClean="0">
                <a:solidFill>
                  <a:schemeClr val="tx1"/>
                </a:solidFill>
              </a:rPr>
              <a:t>preposition</a:t>
            </a:r>
            <a:r>
              <a:rPr lang="es-MX" sz="2800" dirty="0" smtClean="0">
                <a:solidFill>
                  <a:schemeClr val="tx1"/>
                </a:solidFill>
              </a:rPr>
              <a:t> of place?</a:t>
            </a:r>
          </a:p>
          <a:p>
            <a:pPr marL="0" indent="0" algn="just">
              <a:buNone/>
            </a:pPr>
            <a:endParaRPr lang="es-MX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es-MX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2800" dirty="0" err="1" smtClean="0">
                <a:solidFill>
                  <a:schemeClr val="tx1"/>
                </a:solidFill>
              </a:rPr>
              <a:t>Give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an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example</a:t>
            </a:r>
            <a:r>
              <a:rPr lang="es-MX" sz="2800" dirty="0" smtClean="0">
                <a:solidFill>
                  <a:schemeClr val="tx1"/>
                </a:solidFill>
              </a:rPr>
              <a:t>: 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610</Words>
  <Application>Microsoft Office PowerPoint</Application>
  <PresentationFormat>Panorámica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Bell MT</vt:lpstr>
      <vt:lpstr>Berlin Sans FB Demi</vt:lpstr>
      <vt:lpstr>Calibri</vt:lpstr>
      <vt:lpstr>Comic Sans MS</vt:lpstr>
      <vt:lpstr>Times New Roman</vt:lpstr>
      <vt:lpstr>Wingdings</vt:lpstr>
      <vt:lpstr>1_Tema de Office</vt:lpstr>
      <vt:lpstr>5° GRADE ONLINE CLASS WEEK N°26 DATE: SEPTEMBER 24 th , 2020</vt:lpstr>
      <vt:lpstr>Presentación de PowerPoint</vt:lpstr>
      <vt:lpstr>Reglas de la clase virtual </vt:lpstr>
      <vt:lpstr>Presentación de PowerPoint</vt:lpstr>
      <vt:lpstr>Importante </vt:lpstr>
      <vt:lpstr>Inicio</vt:lpstr>
      <vt:lpstr>Prepositions of place dialogue</vt:lpstr>
      <vt:lpstr>MOTIVACIÓN</vt:lpstr>
      <vt:lpstr>Remember </vt:lpstr>
      <vt:lpstr>Repeat with me </vt:lpstr>
      <vt:lpstr>Listen and watch the next video</vt:lpstr>
      <vt:lpstr>Presentación de PowerPoint</vt:lpstr>
      <vt:lpstr>Answer the following question</vt:lpstr>
      <vt:lpstr>Answer the following question</vt:lpstr>
      <vt:lpstr>It´s time to play </vt:lpstr>
      <vt:lpstr>EXIT TICKET 26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50</cp:revision>
  <dcterms:created xsi:type="dcterms:W3CDTF">2020-08-03T02:54:47Z</dcterms:created>
  <dcterms:modified xsi:type="dcterms:W3CDTF">2020-09-08T00:49:18Z</dcterms:modified>
</cp:coreProperties>
</file>