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</p:sldMasterIdLst>
  <p:notesMasterIdLst>
    <p:notesMasterId r:id="rId16"/>
  </p:notesMasterIdLst>
  <p:sldIdLst>
    <p:sldId id="310" r:id="rId4"/>
    <p:sldId id="256" r:id="rId5"/>
    <p:sldId id="311" r:id="rId6"/>
    <p:sldId id="312" r:id="rId7"/>
    <p:sldId id="258" r:id="rId8"/>
    <p:sldId id="314" r:id="rId9"/>
    <p:sldId id="288" r:id="rId10"/>
    <p:sldId id="315" r:id="rId11"/>
    <p:sldId id="325" r:id="rId12"/>
    <p:sldId id="322" r:id="rId13"/>
    <p:sldId id="324" r:id="rId14"/>
    <p:sldId id="273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86477" autoAdjust="0"/>
  </p:normalViewPr>
  <p:slideViewPr>
    <p:cSldViewPr>
      <p:cViewPr>
        <p:scale>
          <a:sx n="80" d="100"/>
          <a:sy n="80" d="100"/>
        </p:scale>
        <p:origin x="-109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9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7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9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0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7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09-09-2020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gle/mE5ktBbV9tPJugoH9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bbyt.com/videojuego/educativo/?Id=16497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PZOgxa-gJ90" TargetMode="External"/><Relationship Id="rId4" Type="http://schemas.openxmlformats.org/officeDocument/2006/relationships/hyperlink" Target="https://www.youtube.com/watch?v=bVFExqCCwf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26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22 DE SEPTIEMBRE</a:t>
            </a:r>
            <a:br>
              <a:rPr lang="es-CL" sz="2800" dirty="0" smtClean="0"/>
            </a:br>
            <a:r>
              <a:rPr lang="es-CL" sz="2800" dirty="0" smtClean="0"/>
              <a:t>CURSO: 5°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71" y="3662375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843808" y="188640"/>
            <a:ext cx="338437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4227" y="-18256"/>
            <a:ext cx="8229600" cy="1143000"/>
          </a:xfrm>
        </p:spPr>
        <p:txBody>
          <a:bodyPr/>
          <a:lstStyle/>
          <a:p>
            <a:r>
              <a:rPr lang="es-CL" dirty="0" smtClean="0"/>
              <a:t>Ejercitemos:</a:t>
            </a: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811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t="17411" r="27091" b="16355"/>
          <a:stretch/>
        </p:blipFill>
        <p:spPr bwMode="auto">
          <a:xfrm>
            <a:off x="1151906" y="980728"/>
            <a:ext cx="6732462" cy="545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2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843808" y="476672"/>
            <a:ext cx="338437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Ejercitemos:</a:t>
            </a: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0912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t="57467" r="19956" b="15422"/>
          <a:stretch/>
        </p:blipFill>
        <p:spPr bwMode="auto">
          <a:xfrm>
            <a:off x="76857" y="1772816"/>
            <a:ext cx="900315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2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</a:t>
            </a:r>
            <a:r>
              <a:rPr lang="es-CL" sz="2400" b="1" dirty="0" smtClean="0"/>
              <a:t>26</a:t>
            </a: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/>
              <a:t>Matemática 5°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92350" y="4077072"/>
            <a:ext cx="388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forms.gle/mE5ktBbV9tPJugoH9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90731"/>
              </p:ext>
            </p:extLst>
          </p:nvPr>
        </p:nvGraphicFramePr>
        <p:xfrm>
          <a:off x="467544" y="1556792"/>
          <a:ext cx="8136904" cy="3581752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MATEMÁTICA/5°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OA 4. Demostrar que comprenden la división con dividendos de tres dígitos y divisores de un dígito: • interpretando el resto • resolviendo problemas rutinarios y no rutinarios que impliquen divisiones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Expresan restos como decimales.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1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Divisiones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Expresar divisiones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inexactas como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decimales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Reforzar divisiones con cociente decimal.</a:t>
                      </a:r>
                      <a:endParaRPr lang="es-CL" sz="14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368919" y="257606"/>
            <a:ext cx="6406161" cy="98072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9556" y="269776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Cálculo Mental: ¡Juguemos!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11867" y="1412776"/>
            <a:ext cx="7216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000" dirty="0">
              <a:latin typeface="Comic Sans MS" pitchFamily="66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3" y="181288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8934" y="428685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https://mobbyt.com/videojuego/educativo/?</a:t>
            </a:r>
            <a:r>
              <a:rPr lang="es-CL" dirty="0" smtClean="0">
                <a:hlinkClick r:id="rId3"/>
              </a:rPr>
              <a:t>Id=16497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9" name="8 Llamada de flecha hacia abajo"/>
          <p:cNvSpPr/>
          <p:nvPr/>
        </p:nvSpPr>
        <p:spPr>
          <a:xfrm>
            <a:off x="2195736" y="2258701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jugar con tu mente haz clic en el siguiente enlace:</a:t>
            </a:r>
            <a:endParaRPr lang="es-C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4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6773" y="1233361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564904"/>
            <a:ext cx="6322777" cy="2304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Recuerdas qué es un número decimal</a:t>
            </a:r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¿Podemos seguir dividiendo una división que tenga resto? ¿Cómo?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¿Todas las divisiones pueden llegar a resto cero? ¿Por qué?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88133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611560" y="908720"/>
            <a:ext cx="705678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b="1" dirty="0" smtClean="0"/>
          </a:p>
          <a:p>
            <a:pPr algn="ctr"/>
            <a:r>
              <a:rPr lang="es-CL" sz="2800" b="1" dirty="0" smtClean="0"/>
              <a:t>¿Qué es un número decimal?</a:t>
            </a:r>
            <a:endParaRPr lang="es-CL" sz="2800" dirty="0"/>
          </a:p>
          <a:p>
            <a:pPr algn="ctr"/>
            <a:endParaRPr lang="es-CL" dirty="0"/>
          </a:p>
        </p:txBody>
      </p:sp>
      <p:sp>
        <p:nvSpPr>
          <p:cNvPr id="6" name="5 Rectángulo redondeado"/>
          <p:cNvSpPr/>
          <p:nvPr/>
        </p:nvSpPr>
        <p:spPr>
          <a:xfrm>
            <a:off x="179512" y="1628800"/>
            <a:ext cx="8712968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Son </a:t>
            </a:r>
            <a:r>
              <a:rPr lang="es-CL" dirty="0"/>
              <a:t>números no enteros, es decir que tienen una parte que es menor que la unidad. Cada número decimal tiene una parte entera y una parte decimal que va separada por una coma. La parte decimal de los valores decimales se escribe a la derecha de la coma que la separa de las unidades: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b="5420"/>
          <a:stretch/>
        </p:blipFill>
        <p:spPr bwMode="auto">
          <a:xfrm>
            <a:off x="3275856" y="3290811"/>
            <a:ext cx="2664296" cy="134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77" y="3068960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635896" y="4916904"/>
            <a:ext cx="570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www.youtube.com/watch?v=bVFExqCCwfE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3635896" y="6037338"/>
            <a:ext cx="541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www.youtube.com/watch?v=PZOgxa-gJ90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1" name="10 Flecha a la derecha con muesca"/>
          <p:cNvSpPr/>
          <p:nvPr/>
        </p:nvSpPr>
        <p:spPr>
          <a:xfrm>
            <a:off x="179512" y="5742987"/>
            <a:ext cx="3312368" cy="958033"/>
          </a:xfrm>
          <a:prstGeom prst="notch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Clasificación de decimales</a:t>
            </a:r>
            <a:endParaRPr lang="es-CL" dirty="0"/>
          </a:p>
        </p:txBody>
      </p:sp>
      <p:sp>
        <p:nvSpPr>
          <p:cNvPr id="13" name="12 Flecha a la derecha con muesca"/>
          <p:cNvSpPr/>
          <p:nvPr/>
        </p:nvSpPr>
        <p:spPr>
          <a:xfrm>
            <a:off x="179512" y="4724611"/>
            <a:ext cx="3312368" cy="958033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Cómo leer decimales</a:t>
            </a:r>
            <a:endParaRPr lang="es-CL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056" y="30390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5" t="31493" r="12745" b="17858"/>
          <a:stretch/>
        </p:blipFill>
        <p:spPr bwMode="auto">
          <a:xfrm>
            <a:off x="271269" y="2132856"/>
            <a:ext cx="8496944" cy="311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11560" y="620688"/>
            <a:ext cx="676875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Divisiones con cociente decimal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97282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1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6162</TotalTime>
  <Words>421</Words>
  <Application>Microsoft Office PowerPoint</Application>
  <PresentationFormat>Presentación en pantalla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Tema de Office</vt:lpstr>
      <vt:lpstr>1_Tema de Office</vt:lpstr>
      <vt:lpstr>5_Tema de Office</vt:lpstr>
      <vt:lpstr>PLANIFICACIÓN  PARA CLASE VIRTUALES SEMANA N° 26 FECHA: MARTES 22 DE SEPTIEMBRE CURSO: 5° A ASIGNATURA: MATEMÁTICA</vt:lpstr>
      <vt:lpstr>Presentación de PowerPoint</vt:lpstr>
      <vt:lpstr>Presentación de PowerPoint</vt:lpstr>
      <vt:lpstr>Presentación de PowerPoint</vt:lpstr>
      <vt:lpstr>Importante:</vt:lpstr>
      <vt:lpstr>Cálculo Mental: ¡Juguemos!</vt:lpstr>
      <vt:lpstr>Para comenzar la clase y activar tus conocimientos, responde en forma oral, las siguientes preguntas:</vt:lpstr>
      <vt:lpstr>Presentación de PowerPoint</vt:lpstr>
      <vt:lpstr>Presentación de PowerPoint</vt:lpstr>
      <vt:lpstr>Ejercitemos:</vt:lpstr>
      <vt:lpstr>Ejercitemos:</vt:lpstr>
      <vt:lpstr>TICKET DE SALIDA Semana 26 Matemática 5°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101</cp:revision>
  <dcterms:created xsi:type="dcterms:W3CDTF">2020-07-06T03:06:52Z</dcterms:created>
  <dcterms:modified xsi:type="dcterms:W3CDTF">2020-09-10T02:28:23Z</dcterms:modified>
</cp:coreProperties>
</file>