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60" r:id="rId6"/>
    <p:sldId id="263" r:id="rId7"/>
    <p:sldId id="264" r:id="rId8"/>
    <p:sldId id="273" r:id="rId9"/>
    <p:sldId id="302" r:id="rId10"/>
    <p:sldId id="301" r:id="rId11"/>
    <p:sldId id="303" r:id="rId12"/>
    <p:sldId id="304" r:id="rId13"/>
    <p:sldId id="305" r:id="rId14"/>
    <p:sldId id="278" r:id="rId15"/>
    <p:sldId id="272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364" autoAdjust="0"/>
  </p:normalViewPr>
  <p:slideViewPr>
    <p:cSldViewPr snapToGrid="0">
      <p:cViewPr>
        <p:scale>
          <a:sx n="81" d="100"/>
          <a:sy n="81" d="100"/>
        </p:scale>
        <p:origin x="-318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9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83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64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68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4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5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22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33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7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C9408-C9F9-4FD8-8325-38140F465313}" type="datetimeFigureOut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20-09-2020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D08D6-E5B1-4656-83E4-64E93B7E009E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39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mailto:pia.caceres@colegio-jeanpiaget.c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9ZsTg9PAYQ" TargetMode="External"/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1724" y="1543220"/>
            <a:ext cx="9144000" cy="3073865"/>
          </a:xfrm>
        </p:spPr>
        <p:txBody>
          <a:bodyPr>
            <a:normAutofit/>
          </a:bodyPr>
          <a:lstStyle/>
          <a:p>
            <a:r>
              <a:rPr lang="es-MX" dirty="0">
                <a:latin typeface="Comic Sans MS" panose="030F0702030302020204" pitchFamily="66" charset="0"/>
              </a:rPr>
              <a:t>5</a:t>
            </a:r>
            <a:r>
              <a:rPr lang="es-MX" dirty="0" smtClean="0">
                <a:latin typeface="Comic Sans MS" panose="030F0702030302020204" pitchFamily="66" charset="0"/>
              </a:rPr>
              <a:t>° ORIENTACIÓN</a:t>
            </a:r>
            <a:r>
              <a:rPr lang="es-MX" dirty="0">
                <a:latin typeface="Comic Sans MS" panose="030F0702030302020204" pitchFamily="66" charset="0"/>
              </a:rPr>
              <a:t/>
            </a:r>
            <a:br>
              <a:rPr lang="es-MX" dirty="0">
                <a:latin typeface="Comic Sans MS" panose="030F0702030302020204" pitchFamily="66" charset="0"/>
              </a:rPr>
            </a:br>
            <a:r>
              <a:rPr lang="es-MX" dirty="0">
                <a:latin typeface="Comic Sans MS" panose="030F0702030302020204" pitchFamily="66" charset="0"/>
              </a:rPr>
              <a:t>Clase en línea</a:t>
            </a:r>
            <a:br>
              <a:rPr lang="es-MX" dirty="0">
                <a:latin typeface="Comic Sans MS" panose="030F0702030302020204" pitchFamily="66" charset="0"/>
              </a:rPr>
            </a:br>
            <a:r>
              <a:rPr lang="es-MX" dirty="0">
                <a:latin typeface="Comic Sans MS" panose="030F0702030302020204" pitchFamily="66" charset="0"/>
              </a:rPr>
              <a:t>SEMANA </a:t>
            </a:r>
            <a:r>
              <a:rPr lang="es-MX" dirty="0" smtClean="0">
                <a:latin typeface="Comic Sans MS" panose="030F0702030302020204" pitchFamily="66" charset="0"/>
              </a:rPr>
              <a:t>N°26</a:t>
            </a:r>
            <a:r>
              <a:rPr lang="es-MX" dirty="0">
                <a:latin typeface="Comic Sans MS" panose="030F0702030302020204" pitchFamily="66" charset="0"/>
              </a:rPr>
              <a:t/>
            </a:r>
            <a:br>
              <a:rPr lang="es-MX" dirty="0">
                <a:latin typeface="Comic Sans MS" panose="030F0702030302020204" pitchFamily="66" charset="0"/>
              </a:rPr>
            </a:br>
            <a:r>
              <a:rPr lang="es-MX" dirty="0">
                <a:latin typeface="Comic Sans MS" panose="030F0702030302020204" pitchFamily="66" charset="0"/>
              </a:rPr>
              <a:t>Fecha: </a:t>
            </a:r>
            <a:r>
              <a:rPr lang="es-MX" dirty="0" smtClean="0">
                <a:latin typeface="Comic Sans MS" panose="030F0702030302020204" pitchFamily="66" charset="0"/>
              </a:rPr>
              <a:t>25 </a:t>
            </a:r>
            <a:r>
              <a:rPr lang="es-MX" dirty="0">
                <a:latin typeface="Comic Sans MS" panose="030F0702030302020204" pitchFamily="66" charset="0"/>
              </a:rPr>
              <a:t>de </a:t>
            </a:r>
            <a:r>
              <a:rPr lang="es-MX" dirty="0" smtClean="0">
                <a:latin typeface="Comic Sans MS" panose="030F0702030302020204" pitchFamily="66" charset="0"/>
              </a:rPr>
              <a:t>septiembre </a:t>
            </a:r>
            <a:r>
              <a:rPr lang="es-MX" dirty="0">
                <a:latin typeface="Comic Sans MS" panose="030F0702030302020204" pitchFamily="66" charset="0"/>
              </a:rPr>
              <a:t>del 2020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3334" y="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</a:t>
            </a: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Jean Piaget</a:t>
            </a:r>
            <a:endParaRPr lang="es-MX" i="1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3" y="436098"/>
            <a:ext cx="1941880" cy="167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318781" y="5638451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Miss Pía Cáceres G.</a:t>
            </a:r>
            <a:endParaRPr lang="es-MX" sz="2800" dirty="0">
              <a:latin typeface="Comic Sans MS" panose="030F0702030302020204" pitchFamily="66" charset="0"/>
            </a:endParaRPr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29" y="2113751"/>
            <a:ext cx="4374686" cy="351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114" y="1820265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35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7828" y="-536300"/>
            <a:ext cx="2426418" cy="2200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362" y="564124"/>
            <a:ext cx="987638" cy="8535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II.- Busca la respuesta  que te identifica frente a la situación: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/>
              <a:t>6)	Alguien te acarició de una forma que te molesto y te hizo sentir mal:</a:t>
            </a:r>
          </a:p>
          <a:p>
            <a:r>
              <a:rPr lang="es-MX" dirty="0"/>
              <a:t>a)	No se lo cuentas a nadie, porque te da vergüenza</a:t>
            </a:r>
          </a:p>
          <a:p>
            <a:r>
              <a:rPr lang="es-MX" dirty="0"/>
              <a:t>b)	 Se lo cuentas a un adulto en quien confías</a:t>
            </a:r>
          </a:p>
          <a:p>
            <a:r>
              <a:rPr lang="es-MX" dirty="0"/>
              <a:t>c)	 Piensas que es mejor callarse, porque pueden decir que ha sido por tu culpa </a:t>
            </a: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7)	Alguien que te quiere de verdad  busca darte un beso y un abrazo que te hace sentir muy bien:</a:t>
            </a:r>
          </a:p>
          <a:p>
            <a:r>
              <a:rPr lang="es-MX" dirty="0"/>
              <a:t>a)	Te sientes muy feliz</a:t>
            </a:r>
          </a:p>
          <a:p>
            <a:r>
              <a:rPr lang="es-MX" dirty="0"/>
              <a:t>b)	 Le devuelves el abrazo y el beso</a:t>
            </a:r>
          </a:p>
          <a:p>
            <a:r>
              <a:rPr lang="es-MX" dirty="0"/>
              <a:t>c)	 Le dices que te ha gustado mucho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62670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7828" y="-536300"/>
            <a:ext cx="2426418" cy="2200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362" y="564124"/>
            <a:ext cx="987638" cy="8535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II.- Busca la respuesta  que te identifica frente a la situación: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8)</a:t>
            </a:r>
            <a:r>
              <a:rPr lang="es-MX" dirty="0"/>
              <a:t>	Alguien  propone enseñarte   ciertos “juegos” , pero debes guardar el secreto:</a:t>
            </a:r>
          </a:p>
          <a:p>
            <a:r>
              <a:rPr lang="es-MX" dirty="0"/>
              <a:t>a)	 Le dices que no te interesa y te vas</a:t>
            </a:r>
          </a:p>
          <a:p>
            <a:r>
              <a:rPr lang="es-MX" dirty="0"/>
              <a:t>b)	 Aceptas guardar el secreto.</a:t>
            </a:r>
          </a:p>
          <a:p>
            <a:r>
              <a:rPr lang="es-MX" dirty="0"/>
              <a:t>c)	 Dices sí, porque quieres conocer esos juegos.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72839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7828" y="-536300"/>
            <a:ext cx="2426418" cy="2200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362" y="564124"/>
            <a:ext cx="987638" cy="853514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MX" dirty="0" smtClean="0"/>
              <a:t>III- Escribe </a:t>
            </a:r>
            <a:r>
              <a:rPr lang="es-MX" dirty="0"/>
              <a:t>una opinión sobre lo que NO  debes permitir que hagan contigo y </a:t>
            </a:r>
            <a:r>
              <a:rPr lang="es-MX" dirty="0" smtClean="0"/>
              <a:t>tu:___________________________________</a:t>
            </a:r>
          </a:p>
          <a:p>
            <a:pPr marL="0" indent="0">
              <a:buNone/>
            </a:pPr>
            <a:r>
              <a:rPr lang="es-MX" dirty="0" smtClean="0"/>
              <a:t>___________________________________________________</a:t>
            </a:r>
          </a:p>
          <a:p>
            <a:pPr marL="0" indent="0">
              <a:buNone/>
            </a:pPr>
            <a:r>
              <a:rPr lang="es-MX" dirty="0"/>
              <a:t>Qué debes hacer si alguien (Conocido o desconocido) quiere obligarte a hacer algo que no te gusta?_________________________________________________</a:t>
            </a:r>
          </a:p>
          <a:p>
            <a:pPr marL="0" indent="0">
              <a:buNone/>
            </a:pPr>
            <a:r>
              <a:rPr lang="es-MX" dirty="0" smtClean="0"/>
              <a:t>________________________________________________________________________________________________________________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64156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7828" y="-536300"/>
            <a:ext cx="2426418" cy="2200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362" y="564124"/>
            <a:ext cx="987638" cy="85351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549" y="862149"/>
            <a:ext cx="8399417" cy="472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711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8199" y="500062"/>
            <a:ext cx="1100981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7300" dirty="0" smtClean="0"/>
              <a:t>TICKET DE SALIDA 26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1347651" y="1825625"/>
            <a:ext cx="8876714" cy="4360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sz="2800" dirty="0" smtClean="0">
                <a:solidFill>
                  <a:schemeClr val="tx1"/>
                </a:solidFill>
              </a:rPr>
              <a:t>1- </a:t>
            </a:r>
            <a:r>
              <a:rPr lang="es-MX" sz="2800" dirty="0" smtClean="0">
                <a:solidFill>
                  <a:schemeClr val="tx1"/>
                </a:solidFill>
              </a:rPr>
              <a:t>¿Qué consejo le darías a un o una compañera, que este viviendo una situación de acoso en su familia?</a:t>
            </a:r>
            <a:endParaRPr lang="es-CL" sz="2800" dirty="0" smtClean="0">
              <a:solidFill>
                <a:schemeClr val="tx1"/>
              </a:solidFill>
            </a:endParaRP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2-</a:t>
            </a:r>
            <a:r>
              <a:rPr lang="es-MX" sz="2800" dirty="0" smtClean="0">
                <a:solidFill>
                  <a:schemeClr val="tx1"/>
                </a:solidFill>
              </a:rPr>
              <a:t>¿Con quién debes hablar si tienes dudas acerca de tu intimidad?</a:t>
            </a:r>
            <a:endParaRPr lang="es-CL" sz="2800" dirty="0" smtClean="0">
              <a:solidFill>
                <a:schemeClr val="tx1"/>
              </a:solidFill>
            </a:endParaRPr>
          </a:p>
          <a:p>
            <a:pPr lvl="0"/>
            <a:endParaRPr lang="es-CL" sz="2800" dirty="0" smtClean="0">
              <a:solidFill>
                <a:schemeClr val="tx1"/>
              </a:solidFill>
            </a:endParaRPr>
          </a:p>
          <a:p>
            <a:pPr lvl="0"/>
            <a:r>
              <a:rPr lang="es-CL" sz="2800" dirty="0" smtClean="0">
                <a:solidFill>
                  <a:schemeClr val="tx1"/>
                </a:solidFill>
              </a:rPr>
              <a:t>3- ¿Qué harías tu, si te sucediera lo que le ocurrió a la    niña del video?</a:t>
            </a:r>
          </a:p>
          <a:p>
            <a:endParaRPr lang="es-MX" dirty="0" smtClean="0"/>
          </a:p>
          <a:p>
            <a:pPr lvl="0"/>
            <a:endParaRPr lang="es-MX" dirty="0"/>
          </a:p>
        </p:txBody>
      </p:sp>
      <p:pic>
        <p:nvPicPr>
          <p:cNvPr id="7" name="Imagen 6" descr="Colorido icono de cámara fotográfica, estilo de dibujos animados ...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7186">
            <a:off x="571727" y="266153"/>
            <a:ext cx="1551848" cy="1433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redondeado 7"/>
          <p:cNvSpPr/>
          <p:nvPr/>
        </p:nvSpPr>
        <p:spPr>
          <a:xfrm rot="296078">
            <a:off x="9558026" y="3899573"/>
            <a:ext cx="2656896" cy="15501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Email: </a:t>
            </a:r>
            <a:r>
              <a:rPr lang="es-MX" dirty="0" smtClean="0">
                <a:solidFill>
                  <a:schemeClr val="tx1"/>
                </a:solidFill>
                <a:hlinkClick r:id="rId4"/>
              </a:rPr>
              <a:t>pia.caceres@colegio-jeanpiaget.cl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MX" dirty="0" err="1" smtClean="0">
                <a:solidFill>
                  <a:schemeClr val="tx1"/>
                </a:solidFill>
              </a:rPr>
              <a:t>Telefono</a:t>
            </a:r>
            <a:r>
              <a:rPr lang="es-MX" dirty="0" smtClean="0">
                <a:solidFill>
                  <a:schemeClr val="tx1"/>
                </a:solidFill>
              </a:rPr>
              <a:t>: +569 32735472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07" y="50006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8393" y="1845822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00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lamada de nube 2"/>
          <p:cNvSpPr/>
          <p:nvPr/>
        </p:nvSpPr>
        <p:spPr>
          <a:xfrm>
            <a:off x="6006904" y="770204"/>
            <a:ext cx="4979964" cy="3872134"/>
          </a:xfrm>
          <a:prstGeom prst="cloudCallout">
            <a:avLst>
              <a:gd name="adj1" fmla="val -96365"/>
              <a:gd name="adj2" fmla="val 2874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BUEN TRABAJO</a:t>
            </a:r>
          </a:p>
          <a:p>
            <a:pPr algn="ctr"/>
            <a:r>
              <a:rPr lang="es-MX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CUIDENSE MUCHO</a:t>
            </a:r>
            <a:endParaRPr lang="es-MX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agen 4" descr="Profesor PNG Clipart | PNGOcea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6" y="2096719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647" y="524281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5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757764"/>
              </p:ext>
            </p:extLst>
          </p:nvPr>
        </p:nvGraphicFramePr>
        <p:xfrm>
          <a:off x="469408" y="548641"/>
          <a:ext cx="11347454" cy="6195367"/>
        </p:xfrm>
        <a:graphic>
          <a:graphicData uri="http://schemas.openxmlformats.org/drawingml/2006/table">
            <a:tbl>
              <a:tblPr firstRow="1" firstCol="1" bandRow="1"/>
              <a:tblGrid>
                <a:gridCol w="3591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556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76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Orientación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5°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9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PROFESOR/A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Pía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Cáceres González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901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PRIORIZACIÓN NIVEL 1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OA 4Practicar en forma autónoma conductas protectoras y de autocuidado, como: mantener una comunicación efectiva con la familia o adulto de su confianza resguardar la intimidad, (por ejemplo, evitando exponer información personal, fotos íntimas a través de redes sociales, protegiéndose de manifestaciones de índole sexual inapropiadas) seleccionar y acudir a fuentes de información confiables (personas significativas, libros y páginas de internet especializadas)  realizar un uso seguro de redes sociales</a:t>
                      </a:r>
                      <a:endParaRPr lang="es-CL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496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endParaRPr lang="es-MX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s-MX" sz="12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Determinar  las habilidades para aprender a distinguir entre las formas de contacto apropiadas y las no apropiadas( prevención del abuso infantil)</a:t>
                      </a:r>
                    </a:p>
                    <a:p>
                      <a:pPr lvl="0"/>
                      <a:endParaRPr lang="es-ES_tradnl" sz="1200" b="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373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Contenido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: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¿cuándo sentimos que Sí, cuando sentimos que No...?  Parte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2</a:t>
                      </a:r>
                      <a:endParaRPr lang="es-MX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Habilidades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:</a:t>
                      </a: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Expresar ideas con claridad y coherencia.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Observar video comprensivamente.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Determinar su postura frente a situaciones concretas.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- Practicar el lenguaje asertivo.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53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2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Determinar  las habilidades para aprender a distinguir entre las formas de contacto apropiadas y las no apropiadas( prevención del abuso infantil)</a:t>
                      </a:r>
                      <a:endParaRPr lang="es-CL" sz="12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53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 evaluará de forma formativa a través de preguntas del ticket de salida.</a:t>
                      </a:r>
                      <a:endParaRPr lang="es-MX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181" y="25323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Reglas de la clase virtual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6674" y="193304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Llego contento a clases y trabajo con alegría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Identifico con mi nombre y apellido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Soy puntual al entrar a clases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Me presento con ropa adecuada para la clase (no con pijama)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Silencio mi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micrófono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Enciendo mi cámara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Recuerdo que la clase es  grabada de inicio a fin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Uso SOLO el chat para preguntas a la profesora </a:t>
            </a:r>
          </a:p>
          <a:p>
            <a:pPr marL="0" indent="0">
              <a:buNone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 smtClean="0"/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EE Classroom Rules- color and black and white | Decoración de u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422">
            <a:off x="95397" y="126039"/>
            <a:ext cx="2090028" cy="16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62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8877" y="604910"/>
            <a:ext cx="10515600" cy="56001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Traigo mi cuaderno y libro de la clase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Sigo las instrucciones y explicaciones de la profesora y tías presentes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Ser respetuosos con todos las personas presentes en la clase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No debo utilizar palabras groseras.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Levantar mi mano para participar o preguntar</a:t>
            </a:r>
          </a:p>
          <a:p>
            <a:pPr>
              <a:buFont typeface="Wingdings" panose="05000000000000000000" pitchFamily="2" charset="2"/>
              <a:buChar char="v"/>
            </a:pPr>
            <a:endParaRPr lang="es-MX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MX" dirty="0"/>
          </a:p>
        </p:txBody>
      </p:sp>
      <p:pic>
        <p:nvPicPr>
          <p:cNvPr id="2050" name="Picture 2" descr="Team work: The kids work together to help grandpa repair his boa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1362">
            <a:off x="9722813" y="4878853"/>
            <a:ext cx="1825898" cy="136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609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648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064" y="161667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Importante </a:t>
            </a:r>
            <a:endParaRPr lang="es-MX" dirty="0"/>
          </a:p>
        </p:txBody>
      </p:sp>
      <p:pic>
        <p:nvPicPr>
          <p:cNvPr id="3074" name="Picture 2" descr="Lápiz De Dibujo Escribir Ilustración De Vector De Sombra De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30" l="53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12" y="2362514"/>
            <a:ext cx="1316893" cy="131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90" y="365125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 descr="Colorido icono de cámara fotográfica, estilo de dibujos animados ...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99" l="0" r="99846">
                        <a14:foregroundMark x1="35308" y1="13286" x2="35308" y2="13286"/>
                        <a14:foregroundMark x1="43385" y1="10581" x2="43385" y2="10581"/>
                        <a14:foregroundMark x1="50692" y1="10024" x2="50692" y2="10024"/>
                        <a14:foregroundMark x1="58000" y1="11535" x2="58000" y2="11535"/>
                        <a14:foregroundMark x1="65692" y1="13842" x2="65692" y2="13842"/>
                        <a14:foregroundMark x1="85846" y1="47335" x2="85846" y2="47335"/>
                        <a14:foregroundMark x1="87846" y1="34845" x2="87846" y2="34845"/>
                        <a14:backgroundMark x1="15000" y1="14240" x2="15000" y2="14240"/>
                        <a14:backgroundMark x1="93000" y1="16309" x2="93000" y2="16309"/>
                        <a14:backgroundMark x1="64615" y1="7399" x2="64615" y2="7399"/>
                        <a14:backgroundMark x1="55462" y1="3978" x2="55462" y2="3978"/>
                        <a14:backgroundMark x1="46538" y1="5091" x2="46538" y2="5091"/>
                        <a14:backgroundMark x1="36231" y1="6842" x2="36231" y2="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3" y="4730288"/>
            <a:ext cx="2609909" cy="13474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4 Llamada de flecha a la izquierda"/>
          <p:cNvSpPr/>
          <p:nvPr/>
        </p:nvSpPr>
        <p:spPr>
          <a:xfrm>
            <a:off x="2720910" y="2207469"/>
            <a:ext cx="6043262" cy="1232509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</a:t>
            </a:r>
            <a:r>
              <a:rPr lang="es-CL" dirty="0" smtClean="0">
                <a:solidFill>
                  <a:prstClr val="black"/>
                </a:solidFill>
              </a:rPr>
              <a:t>imagen </a:t>
            </a:r>
            <a:r>
              <a:rPr lang="es-CL" dirty="0">
                <a:solidFill>
                  <a:prstClr val="black"/>
                </a:solidFill>
              </a:rPr>
              <a:t>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11" name="6 Llamada de flecha a la izquierda"/>
          <p:cNvSpPr/>
          <p:nvPr/>
        </p:nvSpPr>
        <p:spPr>
          <a:xfrm>
            <a:off x="2934198" y="4884244"/>
            <a:ext cx="5829974" cy="1193467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</a:t>
            </a:r>
            <a:r>
              <a:rPr lang="es-CL" dirty="0" smtClean="0">
                <a:solidFill>
                  <a:prstClr val="black"/>
                </a:solidFill>
              </a:rPr>
              <a:t>la imagen </a:t>
            </a:r>
            <a:r>
              <a:rPr lang="es-CL" dirty="0">
                <a:solidFill>
                  <a:prstClr val="black"/>
                </a:solidFill>
              </a:rPr>
              <a:t>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5900" y="-382397"/>
            <a:ext cx="24264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89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763" y="3481963"/>
            <a:ext cx="2249671" cy="23016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4132" y="2055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I</a:t>
            </a:r>
            <a:r>
              <a:rPr lang="es-MX" dirty="0" smtClean="0"/>
              <a:t>nicio</a:t>
            </a:r>
            <a:endParaRPr lang="es-MX" dirty="0"/>
          </a:p>
        </p:txBody>
      </p:sp>
      <p:pic>
        <p:nvPicPr>
          <p:cNvPr id="7" name="Imagen 6" descr="Profesor PNG Clipart | PNGOcea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9" y="2044467"/>
            <a:ext cx="4374686" cy="351223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400000" rev="0"/>
            </a:camera>
            <a:lightRig rig="threePt" dir="t"/>
          </a:scene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775" y="-156380"/>
            <a:ext cx="2426418" cy="22008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2147" y="859264"/>
            <a:ext cx="7779170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16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4572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¿Cuándo </a:t>
            </a:r>
            <a:r>
              <a:rPr lang="es-MX" b="1" dirty="0"/>
              <a:t>sentimos que Sí, cuando sentimos que No</a:t>
            </a:r>
            <a:r>
              <a:rPr lang="es-MX" b="1" dirty="0" smtClean="0"/>
              <a:t>...? Parte 2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8985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s-MX" dirty="0" smtClean="0"/>
              <a:t> </a:t>
            </a:r>
            <a:endParaRPr lang="es-MX" dirty="0"/>
          </a:p>
          <a:p>
            <a:pPr algn="just">
              <a:spcAft>
                <a:spcPts val="0"/>
              </a:spcAft>
            </a:pPr>
            <a:r>
              <a:rPr lang="es-MX" sz="3600" dirty="0"/>
              <a:t>Objetivo</a:t>
            </a:r>
            <a:r>
              <a:rPr lang="es-MX" sz="3600" dirty="0" smtClean="0"/>
              <a:t>: Determinar  </a:t>
            </a:r>
            <a:r>
              <a:rPr lang="es-MX" sz="3600" dirty="0"/>
              <a:t>las habilidades para aprender a distinguir entre las formas de contacto apropiadas y las no </a:t>
            </a:r>
            <a:r>
              <a:rPr lang="es-MX" sz="3600" dirty="0" smtClean="0"/>
              <a:t>apropiadas</a:t>
            </a:r>
            <a:endParaRPr lang="es-MX" sz="3600" dirty="0"/>
          </a:p>
          <a:p>
            <a:pPr algn="just">
              <a:spcAft>
                <a:spcPts val="0"/>
              </a:spcAft>
            </a:pPr>
            <a:endParaRPr lang="es-MX" dirty="0" smtClean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70" y="40975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36097" y="409750"/>
            <a:ext cx="375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25 de septiembre del 2020 </a:t>
            </a:r>
            <a:endParaRPr lang="es-MX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3329">
            <a:off x="5191740" y="-339694"/>
            <a:ext cx="2426418" cy="22008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6950" y="5331396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377" y="-63268"/>
            <a:ext cx="10515600" cy="1325563"/>
          </a:xfrm>
        </p:spPr>
        <p:txBody>
          <a:bodyPr/>
          <a:lstStyle/>
          <a:p>
            <a:pPr algn="ctr"/>
            <a:r>
              <a:rPr lang="es-MX" dirty="0" smtClean="0"/>
              <a:t>MOTIVACIÓN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838200" y="1262295"/>
            <a:ext cx="3731791" cy="26285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603885" algn="l"/>
              </a:tabLst>
            </a:pP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L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Hola! Espero </a:t>
            </a:r>
            <a:r>
              <a:rPr lang="es-CL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te encuentre muy bien, hoy cómo pudiste observar trabajaremos </a:t>
            </a:r>
            <a:r>
              <a:rPr lang="es-CL" sz="16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la segunda parte de nuestra guía de prevención y autocuidado</a:t>
            </a:r>
            <a:r>
              <a:rPr lang="es-CL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pero primero necesito que observes el siguiente video</a:t>
            </a:r>
            <a:endParaRPr lang="es-MX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 descr="Profesor PNG Clipart | PNGOcea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375" l="9753" r="89973">
                        <a14:backgroundMark x1="25687" y1="12500" x2="25687" y2="12500"/>
                        <a14:backgroundMark x1="84615" y1="7875" x2="84615" y2="7875"/>
                        <a14:backgroundMark x1="82830" y1="31250" x2="82830" y2="31250"/>
                        <a14:backgroundMark x1="76236" y1="60250" x2="76236" y2="60250"/>
                        <a14:backgroundMark x1="34753" y1="72000" x2="34753" y2="72000"/>
                        <a14:backgroundMark x1="35027" y1="15750" x2="35027" y2="15750"/>
                        <a14:backgroundMark x1="44780" y1="32625" x2="44780" y2="32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702" y="3239588"/>
            <a:ext cx="3417344" cy="306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977" y="74918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5009" y="-172961"/>
            <a:ext cx="2426418" cy="22008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/>
          <a:srcRect l="7077" t="16965" r="36011" b="23315"/>
          <a:stretch/>
        </p:blipFill>
        <p:spPr>
          <a:xfrm>
            <a:off x="6638180" y="1376639"/>
            <a:ext cx="4428308" cy="261257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563354" y="5216826"/>
            <a:ext cx="4893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8"/>
              </a:rPr>
              <a:t>https://</a:t>
            </a:r>
            <a:r>
              <a:rPr lang="es-MX" dirty="0" smtClean="0">
                <a:hlinkClick r:id="rId8"/>
              </a:rPr>
              <a:t>www.youtube.com/watch?v=P9ZsTg9PAYQ</a:t>
            </a: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6943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2515" cy="220084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¿Qué es la intimidad?</a:t>
            </a:r>
            <a:endParaRPr lang="es-MX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75" b="97750" l="3000" r="95750">
                        <a14:foregroundMark x1="27250" y1="16000" x2="27250" y2="16000"/>
                        <a14:foregroundMark x1="28125" y1="24125" x2="28125" y2="24125"/>
                        <a14:foregroundMark x1="76375" y1="11375" x2="76375" y2="11375"/>
                        <a14:foregroundMark x1="73750" y1="21750" x2="73750" y2="21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989" y="1417638"/>
            <a:ext cx="4525963" cy="452596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4762" y="419381"/>
            <a:ext cx="987638" cy="853514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5982789" y="1731466"/>
            <a:ext cx="5118855" cy="42121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solidFill>
                  <a:schemeClr val="tx1"/>
                </a:solidFill>
              </a:rPr>
              <a:t>Recuerda</a:t>
            </a:r>
            <a:r>
              <a:rPr lang="es-MX" sz="2800" dirty="0">
                <a:solidFill>
                  <a:schemeClr val="tx1"/>
                </a:solidFill>
              </a:rPr>
              <a:t>: </a:t>
            </a:r>
            <a:r>
              <a:rPr lang="es-MX" sz="2800" dirty="0" smtClean="0">
                <a:solidFill>
                  <a:schemeClr val="tx1"/>
                </a:solidFill>
              </a:rPr>
              <a:t>La intimidad son aquellos </a:t>
            </a:r>
            <a:r>
              <a:rPr lang="es-MX" sz="2800" dirty="0">
                <a:solidFill>
                  <a:schemeClr val="tx1"/>
                </a:solidFill>
              </a:rPr>
              <a:t>actos , sentimientos que se mantienen fuera del alcance del público forman parte de la intimidad o privacidad de una persona</a:t>
            </a:r>
          </a:p>
        </p:txBody>
      </p:sp>
    </p:spTree>
    <p:extLst>
      <p:ext uri="{BB962C8B-B14F-4D97-AF65-F5344CB8AC3E}">
        <p14:creationId xmlns:p14="http://schemas.microsoft.com/office/powerpoint/2010/main" val="308155898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641</Words>
  <Application>Microsoft Office PowerPoint</Application>
  <PresentationFormat>Personalizado</PresentationFormat>
  <Paragraphs>89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1_Tema de Office</vt:lpstr>
      <vt:lpstr>5° ORIENTACIÓN Clase en línea SEMANA N°26 Fecha: 25 de septiembre del 2020</vt:lpstr>
      <vt:lpstr>Presentación de PowerPoint</vt:lpstr>
      <vt:lpstr>Reglas de la clase virtual </vt:lpstr>
      <vt:lpstr>Presentación de PowerPoint</vt:lpstr>
      <vt:lpstr>Importante </vt:lpstr>
      <vt:lpstr>Inicio</vt:lpstr>
      <vt:lpstr>¿Cuándo sentimos que Sí, cuando sentimos que No...? Parte 2</vt:lpstr>
      <vt:lpstr>MOTIVACIÓN</vt:lpstr>
      <vt:lpstr>¿Qué es la intimidad?</vt:lpstr>
      <vt:lpstr>II.- Busca la respuesta  que te identifica frente a la situación:</vt:lpstr>
      <vt:lpstr>II.- Busca la respuesta  que te identifica frente a la situación:</vt:lpstr>
      <vt:lpstr>Presentación de PowerPoint</vt:lpstr>
      <vt:lpstr>Presentación de PowerPoint</vt:lpstr>
      <vt:lpstr>TICKET DE SALIDA 26  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INGLÉS SEMANA N°20 FECHA : 06-08-2020</dc:title>
  <dc:creator>Equipo Jean Piaget</dc:creator>
  <cp:lastModifiedBy>Colegio Jean Piaget</cp:lastModifiedBy>
  <cp:revision>47</cp:revision>
  <dcterms:created xsi:type="dcterms:W3CDTF">2020-08-03T02:54:47Z</dcterms:created>
  <dcterms:modified xsi:type="dcterms:W3CDTF">2020-09-20T22:24:38Z</dcterms:modified>
</cp:coreProperties>
</file>