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8" r:id="rId2"/>
    <p:sldId id="256" r:id="rId3"/>
    <p:sldId id="310" r:id="rId4"/>
    <p:sldId id="304" r:id="rId5"/>
    <p:sldId id="327" r:id="rId6"/>
    <p:sldId id="328" r:id="rId7"/>
    <p:sldId id="315" r:id="rId8"/>
    <p:sldId id="325" r:id="rId9"/>
    <p:sldId id="326" r:id="rId10"/>
    <p:sldId id="329" r:id="rId11"/>
    <p:sldId id="322" r:id="rId12"/>
    <p:sldId id="29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26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25- Septiembre-2020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97" y="-1403728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68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VENTANA ROTA POR PELOTA</a:t>
            </a:r>
            <a:endParaRPr lang="es-CL" u="sng" dirty="0"/>
          </a:p>
        </p:txBody>
      </p:sp>
      <p:graphicFrame>
        <p:nvGraphicFramePr>
          <p:cNvPr id="4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291067"/>
              </p:ext>
            </p:extLst>
          </p:nvPr>
        </p:nvGraphicFramePr>
        <p:xfrm>
          <a:off x="457200" y="1268760"/>
          <a:ext cx="8435280" cy="545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11760">
                  <a:extLst>
                    <a:ext uri="{9D8B030D-6E8A-4147-A177-3AD203B41FA5}">
                      <a16:colId xmlns:a16="http://schemas.microsoft.com/office/drawing/2014/main" xmlns="" val="4046516778"/>
                    </a:ext>
                  </a:extLst>
                </a:gridCol>
                <a:gridCol w="2811760">
                  <a:extLst>
                    <a:ext uri="{9D8B030D-6E8A-4147-A177-3AD203B41FA5}">
                      <a16:colId xmlns:a16="http://schemas.microsoft.com/office/drawing/2014/main" xmlns="" val="1574771219"/>
                    </a:ext>
                  </a:extLst>
                </a:gridCol>
                <a:gridCol w="2811760">
                  <a:extLst>
                    <a:ext uri="{9D8B030D-6E8A-4147-A177-3AD203B41FA5}">
                      <a16:colId xmlns:a16="http://schemas.microsoft.com/office/drawing/2014/main" xmlns="" val="909430945"/>
                    </a:ext>
                  </a:extLst>
                </a:gridCol>
              </a:tblGrid>
              <a:tr h="973586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SOLUCIÓN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MODIFICACIÓN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BOCETO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380527"/>
                  </a:ext>
                </a:extLst>
              </a:tr>
              <a:tr h="4478494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8019441"/>
                  </a:ext>
                </a:extLst>
              </a:tr>
            </a:tbl>
          </a:graphicData>
        </a:graphic>
      </p:graphicFrame>
      <p:pic>
        <p:nvPicPr>
          <p:cNvPr id="3074" name="Picture 2" descr="Un niño rompe la ventana con el fútbol. | Vector Grat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3643"/>
            <a:ext cx="1691680" cy="229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626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AHORA ES TÚ TURNO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5"/>
          </a:xfrm>
        </p:spPr>
        <p:txBody>
          <a:bodyPr>
            <a:noAutofit/>
          </a:bodyPr>
          <a:lstStyle/>
          <a:p>
            <a:r>
              <a:rPr lang="es-CL" sz="2000" dirty="0" smtClean="0"/>
              <a:t>OBSERVA TÚ ENTORNO, ESCOGE UN OBJETO O NECESIDAD QUE DECIDAS MEJORAR. PARA ESTO DEBES COMPLETAR EL SIGUIENTE CUADRO.</a:t>
            </a:r>
          </a:p>
          <a:p>
            <a:r>
              <a:rPr lang="es-CL" sz="2000" b="1" dirty="0" smtClean="0"/>
              <a:t>- NOMBRE DEL OBJETO: </a:t>
            </a:r>
            <a:endParaRPr lang="es-CL" sz="2000" b="1" dirty="0"/>
          </a:p>
        </p:txBody>
      </p:sp>
      <p:graphicFrame>
        <p:nvGraphicFramePr>
          <p:cNvPr id="5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231406"/>
              </p:ext>
            </p:extLst>
          </p:nvPr>
        </p:nvGraphicFramePr>
        <p:xfrm>
          <a:off x="755576" y="2708920"/>
          <a:ext cx="7416825" cy="39376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72275">
                  <a:extLst>
                    <a:ext uri="{9D8B030D-6E8A-4147-A177-3AD203B41FA5}">
                      <a16:colId xmlns:a16="http://schemas.microsoft.com/office/drawing/2014/main" xmlns="" val="4046516778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xmlns="" val="1574771219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xmlns="" val="909430945"/>
                    </a:ext>
                  </a:extLst>
                </a:gridCol>
              </a:tblGrid>
              <a:tr h="657229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SOLUCIÓN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MODIFICACIÓN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BOCETO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380527"/>
                  </a:ext>
                </a:extLst>
              </a:tr>
              <a:tr h="3023251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8019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504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Tecnología</a:t>
            </a:r>
            <a:endParaRPr lang="es-CL" sz="2000" b="1" dirty="0" smtClean="0"/>
          </a:p>
          <a:p>
            <a:pPr algn="ctr"/>
            <a:r>
              <a:rPr lang="es-CL" sz="2000" b="1" dirty="0" smtClean="0"/>
              <a:t>SEMANA 26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200456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1) </a:t>
            </a:r>
            <a:r>
              <a:rPr lang="es-CL" sz="1600" b="1" dirty="0" smtClean="0"/>
              <a:t>¿identifica una problemática y busca una modificación para ella ? Fundamenta</a:t>
            </a:r>
            <a:endParaRPr lang="es-CL" sz="1600" dirty="0"/>
          </a:p>
          <a:p>
            <a:endParaRPr lang="es-CL" sz="1600" b="1" dirty="0"/>
          </a:p>
          <a:p>
            <a:endParaRPr lang="es-CL" sz="1600" b="1" dirty="0" smtClean="0"/>
          </a:p>
          <a:p>
            <a:endParaRPr lang="es-CL" sz="1600" b="1" dirty="0"/>
          </a:p>
          <a:p>
            <a:r>
              <a:rPr lang="es-CL" sz="1600" b="1" dirty="0" smtClean="0"/>
              <a:t>2) ¿ Qué mejoras crees </a:t>
            </a:r>
            <a:r>
              <a:rPr lang="es-CL" sz="1600" b="1" dirty="0" smtClean="0"/>
              <a:t> </a:t>
            </a:r>
            <a:r>
              <a:rPr lang="es-CL" sz="1600" b="1" dirty="0" smtClean="0"/>
              <a:t>que son necesarias para que todos los niños y niñas puedan optar a una buena educación? Explica</a:t>
            </a:r>
            <a:endParaRPr lang="es-CL" sz="1600" b="1" dirty="0"/>
          </a:p>
          <a:p>
            <a:endParaRPr lang="es-CL" sz="1600" b="1" dirty="0" smtClean="0"/>
          </a:p>
          <a:p>
            <a:endParaRPr lang="es-CL" sz="1600" b="1" dirty="0"/>
          </a:p>
          <a:p>
            <a:r>
              <a:rPr lang="es-CL" sz="1600" b="1" dirty="0" smtClean="0"/>
              <a:t>3) ¿Qué cambios o modificaciones le realizarías </a:t>
            </a:r>
            <a:r>
              <a:rPr lang="es-CL" sz="1600" b="1" dirty="0" smtClean="0"/>
              <a:t>a </a:t>
            </a:r>
            <a:r>
              <a:rPr lang="es-CL" sz="1600" b="1" dirty="0" smtClean="0"/>
              <a:t>las clases online? Fundamenta </a:t>
            </a:r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89078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481" y="486096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andera-de-chile-imagen-animada-00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536417"/>
            <a:ext cx="1887806" cy="159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15594"/>
              </p:ext>
            </p:extLst>
          </p:nvPr>
        </p:nvGraphicFramePr>
        <p:xfrm>
          <a:off x="389131" y="332656"/>
          <a:ext cx="8136904" cy="5770786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5° </a:t>
                      </a: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diseños de objetos o sistemas tecnológicos para resolver problemas o aprovechar oportunidades: desde diversos ámbitos tecnológicos y tópicos de otras asignaturas representando sus ideas a través de dibujos a mano alzada, dibujo técnico o usando TIC › analizando y modificando productos</a:t>
                      </a:r>
                    </a:p>
                    <a:p>
                      <a:r>
                        <a:rPr lang="es-CL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1)</a:t>
                      </a:r>
                      <a:endParaRPr lang="es-CL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Seleccionan propuestas de solución que permitan el trabajo de forma más eficiente.</a:t>
                      </a:r>
                    </a:p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Diseñan mejoras para productos existentes a mano alzada o usando TIC.</a:t>
                      </a:r>
                    </a:p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Proponen cambios a objetos existentes mediante bocetos.</a:t>
                      </a:r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Analizar, comunicar, crear.</a:t>
                      </a:r>
                      <a:endParaRPr lang="es-CL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Seleccionar y proponer mejoras a diversos objetos tecnológicos</a:t>
                      </a:r>
                      <a:endParaRPr lang="es-CL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desventajas puede tener una plancha? </a:t>
            </a:r>
          </a:p>
          <a:p>
            <a:endParaRPr lang="es-CL" sz="2800" dirty="0"/>
          </a:p>
          <a:p>
            <a:r>
              <a:rPr lang="es-CL" sz="2800" dirty="0" smtClean="0"/>
              <a:t>¿Qué cambios o modificaciones le realizarías?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MODIFICACIÓN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85000" lnSpcReduction="20000"/>
          </a:bodyPr>
          <a:lstStyle/>
          <a:p>
            <a:r>
              <a:rPr lang="es-CL" dirty="0"/>
              <a:t>Del latín </a:t>
            </a:r>
            <a:r>
              <a:rPr lang="es-CL" dirty="0" err="1"/>
              <a:t>modificatĭo</a:t>
            </a:r>
            <a:r>
              <a:rPr lang="es-CL" dirty="0"/>
              <a:t>, modificación es la acción y efecto de </a:t>
            </a:r>
            <a:r>
              <a:rPr lang="es-CL" b="1" dirty="0"/>
              <a:t>modificar</a:t>
            </a:r>
            <a:r>
              <a:rPr lang="es-CL" dirty="0"/>
              <a:t>. Este verbo, cuyo origen etimológico nos remite al latín </a:t>
            </a:r>
            <a:r>
              <a:rPr lang="es-CL" dirty="0" err="1"/>
              <a:t>modificāre</a:t>
            </a:r>
            <a:r>
              <a:rPr lang="es-CL" dirty="0"/>
              <a:t>, hace mención a cambiar o transformar algo, dar un nuevo modo de existencia a una sustancia material o a limitar algo a cierto estado de manera en </a:t>
            </a:r>
            <a:r>
              <a:rPr lang="es-CL" b="1" dirty="0"/>
              <a:t>que</a:t>
            </a:r>
            <a:r>
              <a:rPr lang="es-CL" dirty="0"/>
              <a:t> se distinga de otras cosas.</a:t>
            </a:r>
          </a:p>
        </p:txBody>
      </p:sp>
      <p:pic>
        <p:nvPicPr>
          <p:cNvPr id="1026" name="Picture 2" descr="en-construccion-y-obra-imagen-animada-00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507" y="1844824"/>
            <a:ext cx="3336054" cy="452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5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EJEMPLO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 Cambio de color mi pieza.</a:t>
            </a:r>
          </a:p>
          <a:p>
            <a:r>
              <a:rPr lang="es-CL" dirty="0"/>
              <a:t> </a:t>
            </a:r>
            <a:r>
              <a:rPr lang="es-CL" dirty="0"/>
              <a:t>M</a:t>
            </a:r>
            <a:r>
              <a:rPr lang="es-CL" dirty="0" smtClean="0"/>
              <a:t>odificar </a:t>
            </a:r>
            <a:r>
              <a:rPr lang="es-CL" dirty="0" smtClean="0"/>
              <a:t>los muebles de la casa. </a:t>
            </a:r>
          </a:p>
          <a:p>
            <a:r>
              <a:rPr lang="es-CL" dirty="0" smtClean="0"/>
              <a:t>Modificar algunas partes del auto.</a:t>
            </a:r>
          </a:p>
          <a:p>
            <a:r>
              <a:rPr lang="es-CL" dirty="0" smtClean="0"/>
              <a:t>Cambiar el fondo de pantalla de mi computador o teléfono </a:t>
            </a:r>
            <a:endParaRPr lang="es-CL" dirty="0"/>
          </a:p>
        </p:txBody>
      </p:sp>
      <p:pic>
        <p:nvPicPr>
          <p:cNvPr id="2050" name="Picture 2" descr="computadora-y-ordenador-imagen-animada-016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93096"/>
            <a:ext cx="3960440" cy="239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121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AHORA QUE YA SABEMOS SOBRE LOS DIVERSOS CAMBIOS Y MEJORAS QUE PODEMOS REALIZAR A LOS OBJETOS, ES MOMENTO DE APLICAR LO APRENDIDO.</a:t>
            </a:r>
            <a:endParaRPr lang="es-CL" dirty="0"/>
          </a:p>
        </p:txBody>
      </p:sp>
      <p:pic>
        <p:nvPicPr>
          <p:cNvPr id="5122" name="Picture 2" descr="dibujo-imagen-animada-005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61048"/>
            <a:ext cx="3545541" cy="277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28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JARRÓN ROTO </a:t>
            </a:r>
            <a:endParaRPr lang="es-CL" u="sng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190452"/>
              </p:ext>
            </p:extLst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404651677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57477121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90943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SOLUCIÓN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MODIFICACIÓN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BOCETO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380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8019441"/>
                  </a:ext>
                </a:extLst>
              </a:tr>
            </a:tbl>
          </a:graphicData>
        </a:graphic>
      </p:graphicFrame>
      <p:pic>
        <p:nvPicPr>
          <p:cNvPr id="1026" name="Picture 2" descr="Arregla todo lo que se rompe - VI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56114"/>
            <a:ext cx="2330616" cy="166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4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RUEDAS DESINFLADAS</a:t>
            </a:r>
            <a:endParaRPr lang="es-CL" u="sng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934663"/>
              </p:ext>
            </p:extLst>
          </p:nvPr>
        </p:nvGraphicFramePr>
        <p:xfrm>
          <a:off x="457200" y="1268760"/>
          <a:ext cx="8435280" cy="545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11760">
                  <a:extLst>
                    <a:ext uri="{9D8B030D-6E8A-4147-A177-3AD203B41FA5}">
                      <a16:colId xmlns:a16="http://schemas.microsoft.com/office/drawing/2014/main" xmlns="" val="4046516778"/>
                    </a:ext>
                  </a:extLst>
                </a:gridCol>
                <a:gridCol w="2811760">
                  <a:extLst>
                    <a:ext uri="{9D8B030D-6E8A-4147-A177-3AD203B41FA5}">
                      <a16:colId xmlns:a16="http://schemas.microsoft.com/office/drawing/2014/main" xmlns="" val="1574771219"/>
                    </a:ext>
                  </a:extLst>
                </a:gridCol>
                <a:gridCol w="2811760">
                  <a:extLst>
                    <a:ext uri="{9D8B030D-6E8A-4147-A177-3AD203B41FA5}">
                      <a16:colId xmlns:a16="http://schemas.microsoft.com/office/drawing/2014/main" xmlns="" val="909430945"/>
                    </a:ext>
                  </a:extLst>
                </a:gridCol>
              </a:tblGrid>
              <a:tr h="973586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SOLUCIÓN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MODIFICACIÓN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BOCETO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380527"/>
                  </a:ext>
                </a:extLst>
              </a:tr>
              <a:tr h="4478494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8019441"/>
                  </a:ext>
                </a:extLst>
              </a:tr>
            </a:tbl>
          </a:graphicData>
        </a:graphic>
      </p:graphicFrame>
      <p:pic>
        <p:nvPicPr>
          <p:cNvPr id="2050" name="Picture 2" descr="Ilustración de un hombre preocupado junto a su coche con la rueda desinflada  Imagen Vector de stock - Alam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54157"/>
            <a:ext cx="2458616" cy="214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301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406</Words>
  <Application>Microsoft Office PowerPoint</Application>
  <PresentationFormat>Presentación en pantalla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PLANIFICACIÓN  CLASES VIRTUALES SEMANA N° 26 FECHA : 25- Septiembre-2020</vt:lpstr>
      <vt:lpstr>Presentación de PowerPoint</vt:lpstr>
      <vt:lpstr>Reglas para una buena clase </vt:lpstr>
      <vt:lpstr>Inicio Activación Conocimientos Previos</vt:lpstr>
      <vt:lpstr>MODIFICACIÓN</vt:lpstr>
      <vt:lpstr>EJEMPLO</vt:lpstr>
      <vt:lpstr>MANOS A LA OBRA</vt:lpstr>
      <vt:lpstr>JARRÓN ROTO </vt:lpstr>
      <vt:lpstr>RUEDAS DESINFLADAS</vt:lpstr>
      <vt:lpstr>VENTANA ROTA POR PELOTA</vt:lpstr>
      <vt:lpstr>AHORA ES TÚ TURNO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137</cp:revision>
  <dcterms:created xsi:type="dcterms:W3CDTF">2020-07-06T03:06:52Z</dcterms:created>
  <dcterms:modified xsi:type="dcterms:W3CDTF">2020-09-20T22:29:10Z</dcterms:modified>
</cp:coreProperties>
</file>