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13" r:id="rId6"/>
    <p:sldId id="321" r:id="rId7"/>
    <p:sldId id="320" r:id="rId8"/>
    <p:sldId id="322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40" y="2517496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smtClean="0"/>
              <a:t>° 27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</a:t>
            </a:r>
            <a:r>
              <a:rPr lang="es-CL" sz="2800" smtClean="0"/>
              <a:t>: 30- </a:t>
            </a:r>
            <a:r>
              <a:rPr lang="es-CL" sz="2800" dirty="0" smtClean="0"/>
              <a:t>septiembre-2020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8" y="-1319399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2" y="-1292504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Fiestas Patrias | volantines publicitari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23" y="-99392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03356"/>
              </p:ext>
            </p:extLst>
          </p:nvPr>
        </p:nvGraphicFramePr>
        <p:xfrm>
          <a:off x="389131" y="332656"/>
          <a:ext cx="8136904" cy="581067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Visuales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5°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y diseños a partir de sus propias ideas y de la observación del:</a:t>
                      </a:r>
                      <a:endParaRPr lang="es-CL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› entorno cultural: Chile, su paisaje y sus costumbres en el pasado y en el presente </a:t>
                      </a:r>
                      <a:endParaRPr lang="es-CL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entorno artístico: impresionismo y postimpresionismo; y diseño en Chile, Latinoamérica y del resto del mundo (OA 1) </a:t>
                      </a:r>
                      <a:endParaRPr lang="es-CL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-Seleccionan materiales y procedimientos para la creación individual (pintura, escultura y representaciones, entre otros). </a:t>
                      </a:r>
                    </a:p>
                    <a:p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Crean esculturas y relieves basados en costumbres y</a:t>
                      </a:r>
                    </a:p>
                    <a:p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arquitectura chilena, usando materiales y procedimientos</a:t>
                      </a:r>
                    </a:p>
                    <a:p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adecuadamente.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Demostrar disposición a expresar artísticamente las propias ideas y sentimientos.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Valorar y cuidar el patrimonio artístico de su comunidad, región, país y de la humanidad.</a:t>
                      </a:r>
                      <a:endParaRPr lang="es-CL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Crear</a:t>
                      </a:r>
                      <a:r>
                        <a:rPr lang="es-CL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paisaje natural utilizando solo materiales de reciclaje.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¿Qué elementos debe contener un paisaje natural? </a:t>
            </a:r>
          </a:p>
          <a:p>
            <a:endParaRPr lang="es-CL" sz="2800" dirty="0"/>
          </a:p>
          <a:p>
            <a:r>
              <a:rPr lang="es-CL" sz="2800" dirty="0" smtClean="0"/>
              <a:t>¿Dónde puedo encontrar un paisaje natural?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Paisaje natural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709120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Algunos </a:t>
            </a:r>
            <a:r>
              <a:rPr lang="es-CL" b="1" dirty="0"/>
              <a:t>ejemplos</a:t>
            </a:r>
            <a:r>
              <a:rPr lang="es-CL" dirty="0"/>
              <a:t> de </a:t>
            </a:r>
            <a:r>
              <a:rPr lang="es-CL" b="1" dirty="0"/>
              <a:t>paisajes naturales</a:t>
            </a:r>
            <a:r>
              <a:rPr lang="es-CL" dirty="0"/>
              <a:t> son: los parques (áreas </a:t>
            </a:r>
            <a:r>
              <a:rPr lang="es-CL" b="1" dirty="0"/>
              <a:t>naturales</a:t>
            </a:r>
            <a:r>
              <a:rPr lang="es-CL" dirty="0"/>
              <a:t> poco transformadas por la mano del hombre, las cuales, ya sea por su belleza, representatividad de sus ecosistemas, singularidad de su flora o fauna, poseen valores estéticos, educativos, entre otros, cuya conservación merece ser llevada a cabo)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1026" name="Picture 2" descr="arbol-imagen-animada-00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60661"/>
            <a:ext cx="3528392" cy="55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u="sng" dirty="0" smtClean="0"/>
              <a:t>EJEMPLO DE PAISAJES</a:t>
            </a:r>
            <a:endParaRPr lang="es-CL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36908"/>
            <a:ext cx="3076301" cy="2304256"/>
          </a:xfrm>
          <a:prstGeom prst="rect">
            <a:avLst/>
          </a:prstGeom>
        </p:spPr>
      </p:pic>
      <p:pic>
        <p:nvPicPr>
          <p:cNvPr id="2054" name="Picture 6" descr="Pin de Marisol Izurieta en Mar ,arena y playa. | Imagenes de paisajes  hermosos, Playas tropicales, Paisaje trop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1052"/>
            <a:ext cx="2956948" cy="29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sierto - Concepto, clima, flora y fau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95399"/>
            <a:ext cx="5136505" cy="25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laciares en la Patagonia: Los mejores paisajes de Chile | Chile Trav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57" y="1240756"/>
            <a:ext cx="5040560" cy="26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u="sng" dirty="0" smtClean="0"/>
              <a:t> A EVALUAR</a:t>
            </a:r>
            <a:br>
              <a:rPr lang="es-CL" u="sng" dirty="0" smtClean="0"/>
            </a:b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86157"/>
            <a:ext cx="7499176" cy="4483485"/>
          </a:xfrm>
        </p:spPr>
        <p:txBody>
          <a:bodyPr>
            <a:normAutofit lnSpcReduction="10000"/>
          </a:bodyPr>
          <a:lstStyle/>
          <a:p>
            <a:r>
              <a:rPr lang="es-CL" sz="2400" dirty="0" smtClean="0"/>
              <a:t>AHORA QUE YA RECORDAMOS UN POCO MÁS SOBRE LOS PAISAJES NATURALES, ES MOMENTO DE COMENZAR A CREAR:</a:t>
            </a:r>
          </a:p>
          <a:p>
            <a:pPr marL="0" indent="0">
              <a:buNone/>
            </a:pPr>
            <a:r>
              <a:rPr lang="es-CL" sz="2400" dirty="0" smtClean="0"/>
              <a:t> </a:t>
            </a:r>
          </a:p>
          <a:p>
            <a:pPr marL="514350" indent="-514350">
              <a:buAutoNum type="arabicPeriod"/>
            </a:pPr>
            <a:r>
              <a:rPr lang="es-CL" dirty="0" smtClean="0"/>
              <a:t>Con tus materiales seleccionados, es momento de imaginar y crear tu propio paisaje natural. </a:t>
            </a:r>
          </a:p>
          <a:p>
            <a:pPr marL="514350" indent="-514350">
              <a:buAutoNum type="arabicPeriod"/>
            </a:pPr>
            <a:r>
              <a:rPr lang="es-CL" dirty="0" smtClean="0"/>
              <a:t>Recuerda que tu obra solo debe ser creada con material de reciclaje. </a:t>
            </a:r>
          </a:p>
          <a:p>
            <a:pPr marL="514350" indent="-514350">
              <a:buAutoNum type="arabicPeriod"/>
            </a:pPr>
            <a:r>
              <a:rPr lang="es-CL" dirty="0" smtClean="0"/>
              <a:t>Debes tener mucha imaginación. </a:t>
            </a:r>
          </a:p>
        </p:txBody>
      </p:sp>
      <p:pic>
        <p:nvPicPr>
          <p:cNvPr id="3074" name="Picture 2" descr="pintura-imagen-animada-00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82022"/>
            <a:ext cx="282875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Pauta de Evaluación</a:t>
            </a:r>
            <a:endParaRPr lang="es-CL" u="sng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25836"/>
              </p:ext>
            </p:extLst>
          </p:nvPr>
        </p:nvGraphicFramePr>
        <p:xfrm>
          <a:off x="251520" y="1426644"/>
          <a:ext cx="8784976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57663255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48470139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37666070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9889431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34657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INDICADORES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LOGRADO (3PTS)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MEDIANAMENTE LOGRADO (2 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POR LOGRAR (1PTO)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TOTAL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77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 smtClean="0"/>
                        <a:t>¿Qué</a:t>
                      </a:r>
                      <a:r>
                        <a:rPr lang="es-CL" sz="1600" b="1" baseline="0" dirty="0" smtClean="0"/>
                        <a:t> paisaje de nuestro país representaste</a:t>
                      </a:r>
                      <a:r>
                        <a:rPr lang="es-CL" sz="1600" b="1" dirty="0" smtClean="0"/>
                        <a:t>? Explica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identifica y reconoce un paisaje de nuestro país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solo identifica o reconoce un paisaje de nuestro país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identifica ni reconoce paisaje de nuestro país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30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/>
                        <a:t>¿Qué</a:t>
                      </a:r>
                      <a:r>
                        <a:rPr lang="es-CL" sz="1600" b="1" baseline="0" dirty="0" smtClean="0"/>
                        <a:t> materiales de reciclado utilizaste para tú trabajo</a:t>
                      </a:r>
                      <a:r>
                        <a:rPr lang="es-CL" sz="1600" b="1" dirty="0" smtClean="0"/>
                        <a:t>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nombra y utiliza 3 materiales de reciclaje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solo</a:t>
                      </a:r>
                      <a:r>
                        <a:rPr lang="es-CL" baseline="0" dirty="0" smtClean="0"/>
                        <a:t> nombra y utiliza 1 o 2 materiales de reciclaje.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utiliza materiales de reciclaje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21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 smtClean="0"/>
                        <a:t>¿Qué</a:t>
                      </a:r>
                      <a:r>
                        <a:rPr lang="es-CL" sz="1600" b="1" baseline="0" dirty="0" smtClean="0"/>
                        <a:t> procedimientos utilizaste al momento de crear tú paisaje</a:t>
                      </a:r>
                      <a:r>
                        <a:rPr lang="es-CL" sz="1600" b="1" dirty="0" smtClean="0"/>
                        <a:t>? Explica</a:t>
                      </a:r>
                      <a:endParaRPr lang="es-C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nombra 3 procedimientos realizados en  su paisaje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solo nombra 1 o 2 procedimientos realizados en  su paisaje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nombra ningún procedimiento.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84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444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0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Artes Visuales</a:t>
            </a:r>
          </a:p>
          <a:p>
            <a:pPr algn="ctr"/>
            <a:r>
              <a:rPr lang="es-CL" sz="2000" b="1" dirty="0" smtClean="0"/>
              <a:t>SEMANA 27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1- ¿Qué </a:t>
            </a:r>
            <a:r>
              <a:rPr lang="es-CL" sz="2000" b="1" dirty="0"/>
              <a:t>paisaje de nuestro país representaste? </a:t>
            </a:r>
            <a:r>
              <a:rPr lang="es-CL" sz="2000" b="1" dirty="0" smtClean="0"/>
              <a:t>Explica </a:t>
            </a:r>
          </a:p>
          <a:p>
            <a:endParaRPr lang="es-CL" sz="2000" b="1" dirty="0"/>
          </a:p>
          <a:p>
            <a:r>
              <a:rPr lang="es-CL" sz="2000" b="1" dirty="0" smtClean="0"/>
              <a:t>2-  </a:t>
            </a:r>
            <a:r>
              <a:rPr lang="es-CL" sz="2000" b="1" dirty="0"/>
              <a:t>¿Qué materiales de reciclado utilizaste para tú trabajo?</a:t>
            </a:r>
          </a:p>
          <a:p>
            <a:endParaRPr lang="es-CL" sz="2000" dirty="0" smtClean="0"/>
          </a:p>
          <a:p>
            <a:r>
              <a:rPr lang="es-CL" sz="2000" b="1" dirty="0" smtClean="0"/>
              <a:t>3</a:t>
            </a:r>
            <a:r>
              <a:rPr lang="es-CL" sz="2000" dirty="0" smtClean="0"/>
              <a:t>- </a:t>
            </a:r>
            <a:r>
              <a:rPr lang="es-CL" sz="2000" b="1" dirty="0"/>
              <a:t>¿Qué procedimientos utilizaste al momento de crear tú paisaje</a:t>
            </a:r>
            <a:r>
              <a:rPr lang="es-CL" sz="2000" b="1" dirty="0" smtClean="0"/>
              <a:t>? Explica</a:t>
            </a:r>
            <a:endParaRPr lang="es-CL" sz="2000" b="1" dirty="0"/>
          </a:p>
          <a:p>
            <a:r>
              <a:rPr lang="es-CL" sz="2000" dirty="0" smtClean="0"/>
              <a:t> </a:t>
            </a:r>
            <a:endParaRPr lang="es-CL" sz="20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4499992" y="5157192"/>
            <a:ext cx="4392488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50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451</Words>
  <Application>Microsoft Office PowerPoint</Application>
  <PresentationFormat>Presentación en pantalla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 27 FECHA : 30- septiembre-2020</vt:lpstr>
      <vt:lpstr>Presentación de PowerPoint</vt:lpstr>
      <vt:lpstr>Reglas para una buena clase </vt:lpstr>
      <vt:lpstr>Inicio Activación Conocimientos Previos</vt:lpstr>
      <vt:lpstr>Paisaje natural</vt:lpstr>
      <vt:lpstr>EJEMPLO DE PAISAJES</vt:lpstr>
      <vt:lpstr> A EVALUAR </vt:lpstr>
      <vt:lpstr>Pauta de Evaluación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128</cp:revision>
  <dcterms:created xsi:type="dcterms:W3CDTF">2020-07-06T03:06:52Z</dcterms:created>
  <dcterms:modified xsi:type="dcterms:W3CDTF">2020-09-27T16:04:29Z</dcterms:modified>
</cp:coreProperties>
</file>