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56" r:id="rId3"/>
    <p:sldId id="299" r:id="rId4"/>
    <p:sldId id="300" r:id="rId5"/>
    <p:sldId id="303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70" d="100"/>
          <a:sy n="70" d="100"/>
        </p:scale>
        <p:origin x="-139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carreno@colegio-jeanpiaget.cl" TargetMode="External"/><Relationship Id="rId2" Type="http://schemas.openxmlformats.org/officeDocument/2006/relationships/hyperlink" Target="https://forms.gle/xkg1Urv9VHdCmDyLA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908720"/>
            <a:ext cx="7772400" cy="2138401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HISTORIA, GEOGRAFÍA Y CS. SOCIALES</a:t>
            </a:r>
            <a:br>
              <a:rPr lang="es-CL" sz="2800" b="1" dirty="0" smtClean="0"/>
            </a:br>
            <a:r>
              <a:rPr lang="es-CL" sz="2800" b="1" dirty="0" smtClean="0"/>
              <a:t>5° </a:t>
            </a:r>
            <a:r>
              <a:rPr lang="es-CL" sz="2800" b="1" dirty="0" smtClean="0"/>
              <a:t>BÁSICO 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27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28 de septiembre al 02 de octubre de 2020.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seguro y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47121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06561"/>
              </p:ext>
            </p:extLst>
          </p:nvPr>
        </p:nvGraphicFramePr>
        <p:xfrm>
          <a:off x="539552" y="426272"/>
          <a:ext cx="8136904" cy="5725056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Historia,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Geografía y Cs. Sociales / 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5°A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Daniela Carreño Salinas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OA09</a:t>
                      </a:r>
                      <a:r>
                        <a:rPr lang="es-MX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Caracterizar las grandes zonas de Chile y sus paisajes (Norte Grande, Norte Chico, Zona Central, Zona Sur y Zona Austral), considerando ubicación, clima (temperatura y precipitaciones), relieve, hidrografía, población y recursos naturales, entre otros.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Identifican en un mapa las grandes zonas naturales del país.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Localizan las </a:t>
                      </a:r>
                      <a:r>
                        <a:rPr lang="es-MX" sz="1400" dirty="0" err="1" smtClean="0"/>
                        <a:t>macroformas</a:t>
                      </a:r>
                      <a:r>
                        <a:rPr lang="es-MX" sz="1400" dirty="0" smtClean="0"/>
                        <a:t> del relieve presentes en cada zona natural y describen sus rasgos fundamentales (por ejemplo, cordillera de los Andes, cordillera de la costa, depresión intermedia, planicies litorales).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Describen las características de los principales climas en Chile, a partir de elementos como temperatura y precipitaciones.</a:t>
                      </a:r>
                      <a:endParaRPr lang="es-CL" sz="14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Zonas naturales, </a:t>
                      </a:r>
                      <a:r>
                        <a:rPr lang="es-MX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macroformas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c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limas de Chile 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H. Usar herramientas geográficas para ubicar, caracterizar y relacionar elementos del espacio geográfico, como regiones, climas, paisajes, población, recursos y riesgos naturales.</a:t>
                      </a:r>
                      <a:endParaRPr lang="es-MX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Realizar evaluación </a:t>
                      </a: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formativa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de las zonas naturales, </a:t>
                      </a:r>
                      <a:r>
                        <a:rPr lang="es-MX" sz="14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macroformas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 climas de Chile.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 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0" dirty="0" smtClean="0">
                          <a:effectLst/>
                          <a:latin typeface="+mn-lt"/>
                        </a:rPr>
                        <a:t>Completar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la evaluación formativa entrando al 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link 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  <a:hlinkClick r:id="rId2"/>
                        </a:rPr>
                        <a:t>https://forms.gle/xkg1Urv9VHdCmDyLA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 , </a:t>
                      </a:r>
                      <a:r>
                        <a:rPr lang="es-MX" sz="1400" dirty="0" smtClean="0"/>
                        <a:t>automáticamente se enviarán las respuestas o puedes completar las respuestas en el </a:t>
                      </a:r>
                      <a:r>
                        <a:rPr lang="es-MX" sz="1400" dirty="0" err="1" smtClean="0"/>
                        <a:t>pdf</a:t>
                      </a:r>
                      <a:r>
                        <a:rPr lang="es-MX" sz="1400" dirty="0" smtClean="0"/>
                        <a:t> adjunto</a:t>
                      </a:r>
                      <a:r>
                        <a:rPr lang="es-MX" sz="1400" baseline="0" dirty="0" smtClean="0"/>
                        <a:t> y enviar fotografía al correo 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/>
                        </a:rPr>
                        <a:t>daniela.carreno@colegio-jeanpiaget.cl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s-MX" sz="1400" baseline="0" dirty="0" smtClean="0"/>
                        <a:t> o al </a:t>
                      </a:r>
                      <a:r>
                        <a:rPr lang="es-MX" sz="1400" baseline="0" dirty="0" err="1" smtClean="0"/>
                        <a:t>wsp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+56941645325</a:t>
                      </a:r>
                      <a:r>
                        <a:rPr lang="es-MX" sz="1400" baseline="0" dirty="0" smtClean="0"/>
                        <a:t>.</a:t>
                      </a:r>
                      <a:endParaRPr lang="es-CL" sz="1400" b="0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7" y="0"/>
            <a:ext cx="2841592" cy="3724544"/>
          </a:xfrm>
        </p:spPr>
      </p:pic>
      <p:pic>
        <p:nvPicPr>
          <p:cNvPr id="9" name="Picture 2" descr="C:\Users\Profesor\Downloads\WhatsApp Image 2020-08-01 at 13.42.49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2808312" cy="37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fesor\Downloads\WhatsApp Image 2020-08-01 at 13.42.5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13" y="3174445"/>
            <a:ext cx="287391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3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Profesor\Downloads\WhatsApp Image 2020-08-01 at 13.42.50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1305"/>
            <a:ext cx="287352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Profesor\Downloads\WhatsApp Image 2020-08-01 at 13.42.5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13" y="3280692"/>
            <a:ext cx="2846887" cy="357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" y="25596"/>
            <a:ext cx="2864064" cy="3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1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rofesor\Downloads\WhatsApp Image 2020-08-01 at 13.42.51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5" y="15755"/>
            <a:ext cx="2721952" cy="362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rofesor\Downloads\WhatsApp Image 2020-08-01 at 13.42.51 (2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48880"/>
            <a:ext cx="2732977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rofesor\Downloads\WhatsApp Image 2020-08-01 at 13.42.51 (3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31" y="3245576"/>
            <a:ext cx="2712269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3206</TotalTime>
  <Words>260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PLANIFICACIÓN  CLASES VIRTUALES HISTORIA, GEOGRAFÍA Y CS. SOCIALES 5° BÁSICO A SEMANA N° 27 FECHA : 28 de septiembre al 02 de octubre de 2020.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Profesor</cp:lastModifiedBy>
  <cp:revision>72</cp:revision>
  <dcterms:created xsi:type="dcterms:W3CDTF">2020-07-06T03:06:52Z</dcterms:created>
  <dcterms:modified xsi:type="dcterms:W3CDTF">2020-09-24T03:34:19Z</dcterms:modified>
</cp:coreProperties>
</file>