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1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8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2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3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1724" y="1543220"/>
            <a:ext cx="9144000" cy="3073865"/>
          </a:xfrm>
        </p:spPr>
        <p:txBody>
          <a:bodyPr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5</a:t>
            </a:r>
            <a:r>
              <a:rPr lang="es-CL" dirty="0" smtClean="0">
                <a:latin typeface="Comic Sans MS" panose="030F0702030302020204" pitchFamily="66" charset="0"/>
              </a:rPr>
              <a:t>° GRADE</a:t>
            </a:r>
            <a:br>
              <a:rPr lang="es-CL" dirty="0" smtClean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ONLINE </a:t>
            </a:r>
            <a:r>
              <a:rPr lang="es-CL" dirty="0" smtClean="0">
                <a:latin typeface="Comic Sans MS" panose="030F0702030302020204" pitchFamily="66" charset="0"/>
              </a:rPr>
              <a:t>TEST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WEEK </a:t>
            </a:r>
            <a:r>
              <a:rPr lang="es-CL" dirty="0" smtClean="0">
                <a:latin typeface="Comic Sans MS" panose="030F0702030302020204" pitchFamily="66" charset="0"/>
              </a:rPr>
              <a:t>N°27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DATE: </a:t>
            </a:r>
            <a:r>
              <a:rPr lang="es-CL" dirty="0" smtClean="0">
                <a:latin typeface="Comic Sans MS" panose="030F0702030302020204" pitchFamily="66" charset="0"/>
              </a:rPr>
              <a:t>OCTOBER 1 </a:t>
            </a:r>
            <a:r>
              <a:rPr lang="es-CL" dirty="0" err="1" smtClean="0">
                <a:latin typeface="Comic Sans MS" panose="030F0702030302020204" pitchFamily="66" charset="0"/>
              </a:rPr>
              <a:t>st</a:t>
            </a:r>
            <a:r>
              <a:rPr lang="es-CL" dirty="0" smtClean="0">
                <a:latin typeface="Comic Sans MS" panose="030F0702030302020204" pitchFamily="66" charset="0"/>
              </a:rPr>
              <a:t> </a:t>
            </a:r>
            <a:r>
              <a:rPr lang="es-CL" dirty="0" smtClean="0">
                <a:latin typeface="Comic Sans MS" panose="030F0702030302020204" pitchFamily="66" charset="0"/>
              </a:rPr>
              <a:t>, 2020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3334" y="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</a:t>
            </a: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Jean Piaget</a:t>
            </a:r>
            <a:endParaRPr lang="es-MX" i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3" y="436098"/>
            <a:ext cx="1941880" cy="167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318781" y="5638451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anose="030F0702030302020204" pitchFamily="66" charset="0"/>
              </a:rPr>
              <a:t>Miss Pía Cáceres G.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7" name="Imagen 6" descr="Profesor PNG Clipart | PNGOcea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375" l="9753" r="89973">
                        <a14:backgroundMark x1="25687" y1="12500" x2="25687" y2="12500"/>
                        <a14:backgroundMark x1="84615" y1="7875" x2="84615" y2="7875"/>
                        <a14:backgroundMark x1="82830" y1="31250" x2="82830" y2="31250"/>
                        <a14:backgroundMark x1="76236" y1="60250" x2="76236" y2="60250"/>
                        <a14:backgroundMark x1="34753" y1="72000" x2="34753" y2="72000"/>
                        <a14:backgroundMark x1="35027" y1="15750" x2="35027" y2="15750"/>
                        <a14:backgroundMark x1="44780" y1="32625" x2="44780" y2="32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29" y="2113751"/>
            <a:ext cx="4374686" cy="3512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114" y="1820265"/>
            <a:ext cx="2426418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55916"/>
              </p:ext>
            </p:extLst>
          </p:nvPr>
        </p:nvGraphicFramePr>
        <p:xfrm>
          <a:off x="469408" y="548641"/>
          <a:ext cx="11347454" cy="6347961"/>
        </p:xfrm>
        <a:graphic>
          <a:graphicData uri="http://schemas.openxmlformats.org/drawingml/2006/table">
            <a:tbl>
              <a:tblPr firstRow="1" firstCol="1" bandRow="1"/>
              <a:tblGrid>
                <a:gridCol w="3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Inglés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5°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Pía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Cáceres González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OA 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Demostrar comprensión de ideas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generales e información explícita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textos orales adaptados y auténticos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simples, literarios y no literarios,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diversos formatos audiovisuales (como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exposiciones orales, conversaciones,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descripciones, instrucciones,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procedimientos, narraciones, rimas y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juegos de palabras, canciones), acerca de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temas variados (experiencias personales,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temas de otras asignaturas, del contexto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inmediato, de actualidad e interés global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 de otras culturas) y que contienen las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unciones del año.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-Repiten rimas, focalizando la atención en sonidos que se repiten; por ejemplo: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One-two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buckle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Three-four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shut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Five-six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pick up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sticks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Seven-eight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lay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straight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Nine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-ten, a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Eleven-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twelve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delve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-Reproducen canciones relacionadas con los temas de la unidad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-Responden preguntas simples asociadas a información explicita en el texto: por ejemplo: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It´s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girl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Contenido: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Evaluación formativa n°2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: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Comprensión auditiva de textos variados (como exposiciones orales, conversaciones, descripciones, instrucciones, procedimientos, narraciones, rimas y juegos de palabras, canciones), adaptados y auténticos breves y simples.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Evaluar aprendizajes de manera formativa  los indicadores desarrollados en clase de semana 23,24 y 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0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evaluará de forma formativa  y online a través de rúbrica de evaluación</a:t>
                      </a:r>
                    </a:p>
                    <a:p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181" y="253235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4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4" y="50074"/>
            <a:ext cx="10567850" cy="68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8877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264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1_Tema de Office</vt:lpstr>
      <vt:lpstr>5° GRADE ONLINE TEST WEEK N°27 DATE: OCTOBER 1 st , 2020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 CLASES VIRTUALES INGLÉS SEMANA N°20 FECHA : 06-08-2020</dc:title>
  <dc:creator>Equipo Jean Piaget</dc:creator>
  <cp:lastModifiedBy>Equipo Jean Piaget</cp:lastModifiedBy>
  <cp:revision>51</cp:revision>
  <dcterms:created xsi:type="dcterms:W3CDTF">2020-08-03T02:54:47Z</dcterms:created>
  <dcterms:modified xsi:type="dcterms:W3CDTF">2020-09-22T18:41:57Z</dcterms:modified>
</cp:coreProperties>
</file>