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5" r:id="rId8"/>
    <p:sldId id="304" r:id="rId9"/>
    <p:sldId id="307" r:id="rId10"/>
    <p:sldId id="306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66" d="100"/>
          <a:sy n="66" d="100"/>
        </p:scale>
        <p:origin x="-151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4o6tQkJdw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EUgYrZOYR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N°27</a:t>
            </a:r>
            <a:br>
              <a:rPr lang="es-CL" sz="2800" dirty="0"/>
            </a:br>
            <a:r>
              <a:rPr lang="es-CL" sz="2800" dirty="0"/>
              <a:t>FECHA : 28 septiembre  al 2 de octubre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Convivencia escolar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27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63679"/>
            <a:ext cx="7704856" cy="328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/>
              <a:t>INDICADORES DE EVALUACIÓN PARA EL OA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Argumentar por qué es importante respetar derechos que tienen todas las personas para expresarse y comunicar sus ideas.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Identifican situaciones de discriminación que han observado en su entorno y señalan las implicancias  que pueden tener para las personas.</a:t>
            </a:r>
            <a:endParaRPr lang="es-CL" sz="1600" b="1" u="sng" dirty="0"/>
          </a:p>
          <a:p>
            <a:endParaRPr lang="es-CL" dirty="0"/>
          </a:p>
          <a:p>
            <a:r>
              <a:rPr lang="es-CL" sz="1600" dirty="0"/>
              <a:t>Responde:</a:t>
            </a:r>
          </a:p>
          <a:p>
            <a:r>
              <a:rPr lang="es-CL" sz="1600" dirty="0"/>
              <a:t>1.-  </a:t>
            </a:r>
            <a:r>
              <a:rPr lang="es-CL" sz="1600" dirty="0" smtClean="0"/>
              <a:t>¿Por </a:t>
            </a:r>
            <a:r>
              <a:rPr lang="es-CL" sz="1600" dirty="0"/>
              <a:t>qué crees que es importante reconocer las diferencias entre las personas?</a:t>
            </a:r>
          </a:p>
          <a:p>
            <a:r>
              <a:rPr lang="es-CL" sz="1600" dirty="0"/>
              <a:t>2.- </a:t>
            </a:r>
            <a:r>
              <a:rPr lang="es-CL" sz="1600" dirty="0" smtClean="0"/>
              <a:t>¿</a:t>
            </a:r>
            <a:r>
              <a:rPr lang="es-CL" sz="1600" dirty="0" smtClean="0"/>
              <a:t>Có</a:t>
            </a:r>
            <a:r>
              <a:rPr lang="es-CL" sz="1600" dirty="0" smtClean="0"/>
              <a:t>mo </a:t>
            </a:r>
            <a:r>
              <a:rPr lang="es-CL" sz="1600" dirty="0"/>
              <a:t>nos ayuda a mantener una sana convivencia?</a:t>
            </a:r>
          </a:p>
          <a:p>
            <a:r>
              <a:rPr lang="es-CL" sz="1600" dirty="0"/>
              <a:t>3.- </a:t>
            </a:r>
            <a:r>
              <a:rPr lang="es-CL" sz="1600" dirty="0" smtClean="0"/>
              <a:t>Si </a:t>
            </a:r>
            <a:r>
              <a:rPr lang="es-CL" sz="1600" dirty="0"/>
              <a:t>observas que algún compañero está siendo discriminado </a:t>
            </a:r>
            <a:r>
              <a:rPr lang="es-CL" sz="1600" dirty="0" smtClean="0"/>
              <a:t>¿Qué </a:t>
            </a:r>
            <a:r>
              <a:rPr lang="es-CL" sz="1600" dirty="0"/>
              <a:t>harías tú para cambiar esa situación?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2" y="4941168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12106"/>
              </p:ext>
            </p:extLst>
          </p:nvPr>
        </p:nvGraphicFramePr>
        <p:xfrm>
          <a:off x="467544" y="544457"/>
          <a:ext cx="8136904" cy="633773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/QUINTO Y SEXTO AÑO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 y respeto, que favorezcan la convivencia, como: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Actuar en forma empática.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Evitar y rechazar toda forma de violencia y discriminación, ya sea por etnia, género, religión , nacionalidad, etc.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Respetar el derecho de todos a expresar opiniones y ser diferente.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Prestar ayuda especialmente a quine lo necesite.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Respetar el ambiente de aprendizaje.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7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Argumentar por qué es importante respetar derechos que tienen todas las personas para expresarse y comunicar sus ideas.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600" dirty="0"/>
                        <a:t>Identifican situaciones de discriminación que han observado en su entorno y señalan las implicancias  que pueden tener para las personas.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</a:t>
                      </a:r>
                      <a:r>
                        <a:rPr lang="es-CL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de solidaridad y respeto que favorezcan la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" y="328498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130180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/>
              <a:t>REFLEXIÓN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/>
              <a:t>Observa el siguiente video y comenta con tu compañeros</a:t>
            </a: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r>
              <a:rPr lang="es-CL" sz="3000" dirty="0">
                <a:hlinkClick r:id="rId2"/>
              </a:rPr>
              <a:t>https://www.youtube.com/watch?v=-</a:t>
            </a:r>
            <a:r>
              <a:rPr lang="es-CL" sz="3000" dirty="0" smtClean="0">
                <a:hlinkClick r:id="rId2"/>
              </a:rPr>
              <a:t>4o6tQkJdwo</a:t>
            </a:r>
            <a:endParaRPr lang="es-CL" sz="3000" dirty="0" smtClean="0"/>
          </a:p>
          <a:p>
            <a:pPr marL="0" indent="0" algn="ctr">
              <a:buNone/>
            </a:pP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/>
          </a:p>
          <a:p>
            <a:r>
              <a:rPr lang="es-CL" sz="3600" b="1" dirty="0" smtClean="0">
                <a:solidFill>
                  <a:schemeClr val="tx2"/>
                </a:solidFill>
              </a:rPr>
              <a:t>¿Por </a:t>
            </a:r>
            <a:r>
              <a:rPr lang="es-CL" sz="3600" b="1" dirty="0">
                <a:solidFill>
                  <a:schemeClr val="tx2"/>
                </a:solidFill>
              </a:rPr>
              <a:t>qué es tan importante respetarnos como personas ?</a:t>
            </a:r>
          </a:p>
          <a:p>
            <a:pPr algn="just"/>
            <a:endParaRPr lang="es-CL" sz="3600" b="1" dirty="0"/>
          </a:p>
          <a:p>
            <a:pPr algn="just"/>
            <a:r>
              <a:rPr lang="es-CL" sz="3000" b="1" dirty="0"/>
              <a:t> </a:t>
            </a:r>
          </a:p>
          <a:p>
            <a:pPr algn="just"/>
            <a:endParaRPr lang="es-CL" sz="4000" b="1" dirty="0"/>
          </a:p>
          <a:p>
            <a:endParaRPr lang="es-CL" sz="4000" b="1" dirty="0"/>
          </a:p>
          <a:p>
            <a:endParaRPr lang="es-CL" b="1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/>
              <a:t>1.-Observa el siguiente video cortometraje y menciona qué aprendizaje puedes sacar de esa situación.</a:t>
            </a:r>
          </a:p>
          <a:p>
            <a:pPr marL="0" indent="0">
              <a:buNone/>
            </a:pPr>
            <a:r>
              <a:rPr lang="es-CL" sz="3000" dirty="0"/>
              <a:t> </a:t>
            </a:r>
          </a:p>
          <a:p>
            <a:pPr marL="0" indent="0">
              <a:buNone/>
            </a:pPr>
            <a:r>
              <a:rPr lang="es-CL" sz="3000" dirty="0" smtClean="0">
                <a:hlinkClick r:id="rId2"/>
              </a:rPr>
              <a:t>https://www.youtube.com/watch?v=VEUgYrZOYR4</a:t>
            </a:r>
            <a:endParaRPr lang="es-CL" sz="3000" dirty="0" smtClean="0"/>
          </a:p>
          <a:p>
            <a:pPr marL="0" indent="0">
              <a:buNone/>
            </a:pP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s-CL" sz="2700" dirty="0"/>
              <a:t>En relación al video anteriormente visto, identifica que acciones realizas y con qué frecuencia: 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30569"/>
              </p:ext>
            </p:extLst>
          </p:nvPr>
        </p:nvGraphicFramePr>
        <p:xfrm>
          <a:off x="457200" y="1600200"/>
          <a:ext cx="707747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03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CONDUCTAS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Invito</a:t>
                      </a:r>
                      <a:r>
                        <a:rPr lang="es-CL" baseline="0" dirty="0"/>
                        <a:t> a jugar y acojo a mis compañeros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Sé tratar bien a mis compañeros (sin golpear, molestar,</a:t>
                      </a:r>
                      <a:r>
                        <a:rPr lang="es-CL" baseline="0" dirty="0"/>
                        <a:t> mentir, poner apodo, </a:t>
                      </a:r>
                      <a:r>
                        <a:rPr lang="es-CL" baseline="0" dirty="0" err="1"/>
                        <a:t>etc</a:t>
                      </a:r>
                      <a:r>
                        <a:rPr lang="es-CL" baseline="0" dirty="0"/>
                        <a:t>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Presto mis útiles y materiales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Ayudo a mis compañeros cuando lo necesitan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Utilizo palabras</a:t>
                      </a:r>
                      <a:r>
                        <a:rPr lang="es-CL" baseline="0" dirty="0"/>
                        <a:t> de cortesía (gracias, por favor, etc.)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Comparto con todos mis compañeros sin discriminar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Demuestro respeto por la clase sin interrumpir, molestar,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06383"/>
              </p:ext>
            </p:extLst>
          </p:nvPr>
        </p:nvGraphicFramePr>
        <p:xfrm>
          <a:off x="467544" y="5517232"/>
          <a:ext cx="19442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s-CL" sz="1400" dirty="0"/>
                        <a:t>N: Nunca</a:t>
                      </a:r>
                    </a:p>
                    <a:p>
                      <a:r>
                        <a:rPr lang="es-CL" sz="1400" dirty="0"/>
                        <a:t>MPV: Muy pocas veces</a:t>
                      </a:r>
                    </a:p>
                    <a:p>
                      <a:r>
                        <a:rPr lang="es-CL" sz="1400" dirty="0"/>
                        <a:t>AV: Algunas veces</a:t>
                      </a:r>
                    </a:p>
                    <a:p>
                      <a:r>
                        <a:rPr lang="es-CL" sz="1400" dirty="0"/>
                        <a:t>S: Siempre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554</Words>
  <Application>Microsoft Office PowerPoint</Application>
  <PresentationFormat>Presentación en pantalla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Orientación  SEMANA N°27 FECHA : 28 septiembre  al 2 de octubre</vt:lpstr>
      <vt:lpstr>Presentación de PowerPoint</vt:lpstr>
      <vt:lpstr>Presentación de PowerPoint</vt:lpstr>
      <vt:lpstr>Presentación de PowerPoint</vt:lpstr>
      <vt:lpstr>Importante:</vt:lpstr>
      <vt:lpstr>REFLEXIÓN</vt:lpstr>
      <vt:lpstr>Inicio Activación Conocimientos Previos</vt:lpstr>
      <vt:lpstr>Desarrollo de la clase</vt:lpstr>
      <vt:lpstr>En relación al video anteriormente visto, identifica que acciones realizas y con qué frecuencia: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101</cp:revision>
  <dcterms:created xsi:type="dcterms:W3CDTF">2020-07-06T03:06:52Z</dcterms:created>
  <dcterms:modified xsi:type="dcterms:W3CDTF">2020-09-27T16:18:39Z</dcterms:modified>
</cp:coreProperties>
</file>