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256" r:id="rId3"/>
    <p:sldId id="310" r:id="rId4"/>
    <p:sldId id="304" r:id="rId5"/>
    <p:sldId id="328" r:id="rId6"/>
    <p:sldId id="315" r:id="rId7"/>
    <p:sldId id="330" r:id="rId8"/>
    <p:sldId id="325" r:id="rId9"/>
    <p:sldId id="323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27</a:t>
            </a:r>
            <a:br>
              <a:rPr lang="es-CL" sz="2800" dirty="0"/>
            </a:br>
            <a:r>
              <a:rPr lang="es-CL" sz="2800" dirty="0"/>
              <a:t>FECHA : 01- 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Tecnología</a:t>
            </a:r>
          </a:p>
          <a:p>
            <a:pPr algn="ctr"/>
            <a:r>
              <a:rPr lang="es-CL" sz="2000" b="1" dirty="0"/>
              <a:t>SEMANA 27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200456"/>
            <a:ext cx="770485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¿Qué solución darías tú para poder cerrar el año escolar? Explica</a:t>
            </a:r>
            <a:endParaRPr lang="es-CL" sz="1600" dirty="0"/>
          </a:p>
          <a:p>
            <a:endParaRPr lang="es-CL" sz="1600" b="1" dirty="0"/>
          </a:p>
          <a:p>
            <a:r>
              <a:rPr lang="es-CL" sz="1600" b="1" dirty="0"/>
              <a:t>2) ¿ Qué mejoras crees tú que son necesarias para obtener una buena clase online? Fundamenta</a:t>
            </a:r>
          </a:p>
          <a:p>
            <a:endParaRPr lang="es-CL" b="1" dirty="0"/>
          </a:p>
          <a:p>
            <a:r>
              <a:rPr lang="es-CL" b="1" dirty="0"/>
              <a:t>3) </a:t>
            </a:r>
            <a:r>
              <a:rPr lang="es-CL" sz="1800" b="1" dirty="0"/>
              <a:t>¿Qué cambios o modificaciones propusiste a tú objeto? Explica</a:t>
            </a:r>
          </a:p>
          <a:p>
            <a:r>
              <a:rPr lang="es-CL" b="1" dirty="0"/>
              <a:t>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21" y="4488028"/>
            <a:ext cx="1887806" cy="159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49072"/>
              </p:ext>
            </p:extLst>
          </p:nvPr>
        </p:nvGraphicFramePr>
        <p:xfrm>
          <a:off x="323528" y="116632"/>
          <a:ext cx="8136904" cy="5938426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5° </a:t>
                      </a: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para resolver problemas o aprovechar oportunidades: desde diversos ámbitos tecnológicos y tópicos de otras asignaturas representando sus ideas a través de dibujos a mano alzada, dibujo técnico o usando TIC › analizando y modificando productos</a:t>
                      </a:r>
                    </a:p>
                    <a:p>
                      <a:r>
                        <a:rPr lang="es-C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</a:t>
                      </a:r>
                      <a:endParaRPr lang="es-C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Seleccionan propuestas de solución que permitan el trabajo de forma más eficiente.</a:t>
                      </a:r>
                    </a:p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Diseñan mejoras para productos existentes a mano alzada o usando TIC.</a:t>
                      </a:r>
                    </a:p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Proponen cambios a objetos existentes mediante bocetos.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Analizar, comunicar, crear.</a:t>
                      </a:r>
                      <a:endParaRPr lang="es-C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Seleccionar y proponer mejoras a diversos objetos tecnológicos</a:t>
                      </a:r>
                      <a:endParaRPr lang="es-C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¿Qué mejoras le podríamos realizar a un computador? </a:t>
            </a:r>
          </a:p>
          <a:p>
            <a:endParaRPr lang="es-CL" sz="2800" dirty="0"/>
          </a:p>
          <a:p>
            <a:r>
              <a:rPr lang="es-CL" sz="2800" dirty="0"/>
              <a:t>¿Qué cambios o modificaciones le realizarías a un lápiz?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 Cambio de color mi pieza.</a:t>
            </a:r>
          </a:p>
          <a:p>
            <a:r>
              <a:rPr lang="es-CL" dirty="0"/>
              <a:t> modificar los muebles de la casa. </a:t>
            </a:r>
          </a:p>
          <a:p>
            <a:r>
              <a:rPr lang="es-CL" dirty="0"/>
              <a:t>Modificar algunas partes del auto.</a:t>
            </a:r>
          </a:p>
          <a:p>
            <a:r>
              <a:rPr lang="es-CL" dirty="0"/>
              <a:t>Cambiar el fondo de pantalla de mi computador o teléfono </a:t>
            </a:r>
          </a:p>
        </p:txBody>
      </p:sp>
      <p:pic>
        <p:nvPicPr>
          <p:cNvPr id="2050" name="Picture 2" descr="computadora-y-ordenador-imagen-animada-016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93096"/>
            <a:ext cx="3960440" cy="239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12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AHORA QUE YA RECORDAMOS UN POCO SOBRE LOS CAMBIOS O MODIFICACIONES ES MOMENTO DE COMENZAR A APLICAR NUESTROS CONOCIMIENTOS</a:t>
            </a:r>
          </a:p>
        </p:txBody>
      </p:sp>
      <p:pic>
        <p:nvPicPr>
          <p:cNvPr id="5122" name="Picture 2" descr="dibujo-imagen-animada-005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3545541" cy="277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F659A2-0D4D-40D6-BB8E-D3B1875FE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INTRUCCIONES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6D76FEF-16E8-46C3-8F42-9C02362AE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En la hoja de block debes colocar como título “EVALUACIÓN DE TECNOLOGÍA” </a:t>
            </a:r>
          </a:p>
          <a:p>
            <a:r>
              <a:rPr lang="es-CL" dirty="0"/>
              <a:t>NOMBRE:                                        CURSO: </a:t>
            </a:r>
          </a:p>
          <a:p>
            <a:r>
              <a:rPr lang="es-CL" dirty="0"/>
              <a:t>Como subtítulo debes escribir el nombre de tú objeto al que realizaras el cambio o modificación. EJ: “JARRÓN ROTO”</a:t>
            </a:r>
          </a:p>
          <a:p>
            <a:r>
              <a:rPr lang="es-CL" dirty="0"/>
              <a:t>Luego deberás realizar el mismo cuadro trabajado especificando la solución y creando mínimo 5 cambios o modificaciones a realizar.</a:t>
            </a:r>
          </a:p>
          <a:p>
            <a:r>
              <a:rPr lang="es-CL" dirty="0"/>
              <a:t>Luego debes escoger un cambio o solución creada y  deberás crear tu boceto del objeto ya reparado con todas sus modificaciones o cambios.</a:t>
            </a:r>
          </a:p>
          <a:p>
            <a:r>
              <a:rPr lang="es-CL" dirty="0"/>
              <a:t>Se considerará letra clara y legible y un boceto como mínimo del tamaño de la mano.</a:t>
            </a:r>
          </a:p>
        </p:txBody>
      </p:sp>
    </p:spTree>
    <p:extLst>
      <p:ext uri="{BB962C8B-B14F-4D97-AF65-F5344CB8AC3E}">
        <p14:creationId xmlns:p14="http://schemas.microsoft.com/office/powerpoint/2010/main" val="23506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JARRÓN ROTO 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190452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404651677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57477121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90943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SOLUCIÓN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MODIFICACIÓN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r>
                        <a:rPr lang="es-CL" dirty="0"/>
                        <a:t>BOCETO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380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8019441"/>
                  </a:ext>
                </a:extLst>
              </a:tr>
            </a:tbl>
          </a:graphicData>
        </a:graphic>
      </p:graphicFrame>
      <p:pic>
        <p:nvPicPr>
          <p:cNvPr id="1026" name="Picture 2" descr="Arregla todo lo que se rompe - VI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56114"/>
            <a:ext cx="2330616" cy="166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4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Pauta de evaluación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059141"/>
              </p:ext>
            </p:extLst>
          </p:nvPr>
        </p:nvGraphicFramePr>
        <p:xfrm>
          <a:off x="179512" y="1153160"/>
          <a:ext cx="8784976" cy="5542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505703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5268437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388296083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40049862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125322831"/>
                    </a:ext>
                  </a:extLst>
                </a:gridCol>
              </a:tblGrid>
              <a:tr h="559970">
                <a:tc>
                  <a:txBody>
                    <a:bodyPr/>
                    <a:lstStyle/>
                    <a:p>
                      <a:r>
                        <a:rPr lang="es-CL" sz="16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LOGRADO (3PTS)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MEDIANAMENTE LOGRADO (2 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POR LOGRAR (1PTO)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633335"/>
                  </a:ext>
                </a:extLst>
              </a:tr>
              <a:tr h="1503079">
                <a:tc>
                  <a:txBody>
                    <a:bodyPr/>
                    <a:lstStyle/>
                    <a:p>
                      <a:r>
                        <a:rPr lang="es-CL" sz="1400" b="1" dirty="0"/>
                        <a:t>¿Qué solución darías tú para poder cerrar el año escolar? Explica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identifica y maneja el concepto de solución entregando una respuesta coherente.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maneja el concepto de solución pero su respuesta escapa de la realidad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no maneja el concepto de solución.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9819554"/>
                  </a:ext>
                </a:extLst>
              </a:tr>
              <a:tr h="1679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/>
                        <a:t>¿ Qué mejoras crees tú que son necesarias para obtener una buena clase online? Fundamenta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identifica y maneja el concepto de mejora entregando una respuesta coherente.</a:t>
                      </a:r>
                      <a:endParaRPr lang="es-CL" sz="1600" dirty="0"/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El alumno maneja el concepto de mejoras pero su respuesta escapa de la realidad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El alumno no maneja el concepto de solución.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1109513"/>
                  </a:ext>
                </a:extLst>
              </a:tr>
              <a:tr h="1414662">
                <a:tc>
                  <a:txBody>
                    <a:bodyPr/>
                    <a:lstStyle/>
                    <a:p>
                      <a:r>
                        <a:rPr lang="es-CL" sz="1400" b="1" dirty="0"/>
                        <a:t>¿Qué cambios o modificaciones propusiste a tú objeto? Explica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reconoce e identifica los cambios o modificaciones para su objeto.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solo nombra algunos cambios sin reconocerlos dentro de su objeto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no</a:t>
                      </a:r>
                      <a:r>
                        <a:rPr lang="es-CL" sz="1600" baseline="0" dirty="0"/>
                        <a:t> logra reconocer ni identificar los cambios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1416477"/>
                  </a:ext>
                </a:extLst>
              </a:tr>
              <a:tr h="35857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7077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34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615</Words>
  <Application>Microsoft Office PowerPoint</Application>
  <PresentationFormat>Presentación en pantalla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PLANIFICACIÓN  CLASES VIRTUALES SEMANA N° 27 FECHA : 01- Octubre-2020</vt:lpstr>
      <vt:lpstr>Presentación de PowerPoint</vt:lpstr>
      <vt:lpstr>Reglas para una buena clase </vt:lpstr>
      <vt:lpstr>Inicio Activación Conocimientos Previos</vt:lpstr>
      <vt:lpstr>EJEMPLO</vt:lpstr>
      <vt:lpstr>MANOS A LA OBRA</vt:lpstr>
      <vt:lpstr>INTRUCCIONES</vt:lpstr>
      <vt:lpstr>JARRÓN ROTO 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141</cp:revision>
  <dcterms:created xsi:type="dcterms:W3CDTF">2020-07-06T03:06:52Z</dcterms:created>
  <dcterms:modified xsi:type="dcterms:W3CDTF">2020-09-27T16:28:00Z</dcterms:modified>
</cp:coreProperties>
</file>