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327" r:id="rId4"/>
    <p:sldId id="295" r:id="rId5"/>
    <p:sldId id="317" r:id="rId6"/>
    <p:sldId id="318" r:id="rId7"/>
    <p:sldId id="305" r:id="rId8"/>
    <p:sldId id="304" r:id="rId9"/>
    <p:sldId id="300" r:id="rId10"/>
    <p:sldId id="309" r:id="rId11"/>
    <p:sldId id="328" r:id="rId12"/>
    <p:sldId id="329" r:id="rId13"/>
    <p:sldId id="330" r:id="rId14"/>
    <p:sldId id="331" r:id="rId15"/>
    <p:sldId id="29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5°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28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07-10-2020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1520" y="2606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 ¿Cuál es la unidad más pequeña de los seres vivos</a:t>
            </a:r>
            <a:r>
              <a:rPr lang="es-ES" dirty="0" smtClean="0"/>
              <a:t>?                                            21 </a:t>
            </a:r>
            <a:r>
              <a:rPr lang="es-ES" dirty="0"/>
              <a:t>de 21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264361" y="764704"/>
            <a:ext cx="8543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¿Dónde encontramos células en los humanos</a:t>
            </a:r>
            <a:r>
              <a:rPr lang="es-ES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			                19 </a:t>
            </a:r>
            <a:r>
              <a:rPr lang="es-E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21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1268760"/>
            <a:ext cx="8556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3. Grupo de células similares que cumplen una función específica, la definición anterior está relacionada con</a:t>
            </a:r>
            <a:r>
              <a:rPr lang="es-ES" dirty="0" smtClean="0">
                <a:solidFill>
                  <a:srgbClr val="FF0000"/>
                </a:solidFill>
              </a:rPr>
              <a:t>:                                                                                                     15 </a:t>
            </a:r>
            <a:r>
              <a:rPr lang="es-ES" dirty="0">
                <a:solidFill>
                  <a:srgbClr val="FF0000"/>
                </a:solidFill>
              </a:rPr>
              <a:t>de 21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6405" y="2049815"/>
            <a:ext cx="8412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4. Grupo de órganos que en conjunto cumplen una función específica, corresponde la definición </a:t>
            </a:r>
            <a:r>
              <a:rPr lang="es-ES" dirty="0" smtClean="0">
                <a:solidFill>
                  <a:srgbClr val="FF0000"/>
                </a:solidFill>
              </a:rPr>
              <a:t>a:                                                                                                                    14 </a:t>
            </a:r>
            <a:r>
              <a:rPr lang="es-ES" dirty="0">
                <a:solidFill>
                  <a:srgbClr val="FF0000"/>
                </a:solidFill>
              </a:rPr>
              <a:t>de 21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4361" y="2830870"/>
            <a:ext cx="8543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5. Ya sabemos que los niveles de organización de los seres vivos están relacionados unos con otros ¿Cuál es la importancia de esta relación</a:t>
            </a:r>
            <a:r>
              <a:rPr lang="es-ES" dirty="0" smtClean="0"/>
              <a:t>?		               17 de 21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226256" y="3486254"/>
            <a:ext cx="859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6. ¿En qué sistema de nuestro organismo es posible encontrar el estómago</a:t>
            </a:r>
            <a:r>
              <a:rPr lang="es-ES" dirty="0" smtClean="0"/>
              <a:t>?    18 </a:t>
            </a:r>
            <a:r>
              <a:rPr lang="es-ES" dirty="0"/>
              <a:t>de 21 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264360" y="3931315"/>
            <a:ext cx="8543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7. Los vasos sanguíneos, corresponden al sistema</a:t>
            </a:r>
            <a:r>
              <a:rPr lang="es-ES" dirty="0" smtClean="0"/>
              <a:t>:   		                17 </a:t>
            </a:r>
            <a:r>
              <a:rPr lang="es-ES" dirty="0"/>
              <a:t>de 21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226256" y="4392980"/>
            <a:ext cx="859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8. Una de las funciones del corazón es</a:t>
            </a:r>
            <a:r>
              <a:rPr lang="es-ES" dirty="0" smtClean="0"/>
              <a:t>:                                                                       20 </a:t>
            </a:r>
            <a:r>
              <a:rPr lang="es-ES" dirty="0"/>
              <a:t>de 21</a:t>
            </a:r>
            <a:endParaRPr lang="es-CL" dirty="0"/>
          </a:p>
        </p:txBody>
      </p:sp>
      <p:sp>
        <p:nvSpPr>
          <p:cNvPr id="13" name="Rectángulo 12"/>
          <p:cNvSpPr/>
          <p:nvPr/>
        </p:nvSpPr>
        <p:spPr>
          <a:xfrm>
            <a:off x="264359" y="4896998"/>
            <a:ext cx="8543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9. Explica la función que cumplen los órganos del sistema </a:t>
            </a:r>
            <a:r>
              <a:rPr lang="es-ES" dirty="0" smtClean="0"/>
              <a:t>circulatorio                 17 de 21</a:t>
            </a:r>
            <a:endParaRPr lang="es-CL" dirty="0"/>
          </a:p>
        </p:txBody>
      </p:sp>
      <p:sp>
        <p:nvSpPr>
          <p:cNvPr id="14" name="Rectángulo 13"/>
          <p:cNvSpPr/>
          <p:nvPr/>
        </p:nvSpPr>
        <p:spPr>
          <a:xfrm>
            <a:off x="205688" y="5426749"/>
            <a:ext cx="843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10. En un dedo hay músculos que permiten moverlo, ¿Hay presencia de algún otro sistema en el dedo, que no sea el sistema muscular? ¿Cuál</a:t>
            </a:r>
            <a:r>
              <a:rPr lang="es-ES" dirty="0" smtClean="0">
                <a:solidFill>
                  <a:srgbClr val="FF0000"/>
                </a:solidFill>
              </a:rPr>
              <a:t>?	                   15 de 21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1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2" y="1310951"/>
            <a:ext cx="8704380" cy="364914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19234" y="5085184"/>
            <a:ext cx="828092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AutoNum type="alphaUcPeriod"/>
            </a:pPr>
            <a:r>
              <a:rPr lang="es-CL" dirty="0" smtClean="0">
                <a:solidFill>
                  <a:prstClr val="white"/>
                </a:solidFill>
              </a:rPr>
              <a:t>¿Qué sistemas además del muscular están en los dedos de mis pies?</a:t>
            </a:r>
          </a:p>
          <a:p>
            <a:pPr marL="342900" indent="-342900" algn="just">
              <a:buFontTx/>
              <a:buAutoNum type="alphaUcPeriod"/>
            </a:pPr>
            <a:r>
              <a:rPr lang="es-CL" dirty="0" smtClean="0">
                <a:solidFill>
                  <a:prstClr val="white"/>
                </a:solidFill>
              </a:rPr>
              <a:t>Además del sistema óseo ¿Qué otro sistema encontramos en nuestras rodillas?</a:t>
            </a:r>
            <a:endParaRPr lang="es-CL" dirty="0">
              <a:solidFill>
                <a:prstClr val="white"/>
              </a:solidFill>
            </a:endParaRPr>
          </a:p>
          <a:p>
            <a:pPr marL="342900" indent="-342900" algn="just">
              <a:buFontTx/>
              <a:buAutoNum type="alphaUcPeriod"/>
            </a:pPr>
            <a:r>
              <a:rPr lang="es-CL" dirty="0" smtClean="0">
                <a:solidFill>
                  <a:prstClr val="white"/>
                </a:solidFill>
              </a:rPr>
              <a:t>¿Qué otros sistemas encontramos en nuestra cabeza?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99933" y="428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" y="4286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25" y="-22473"/>
            <a:ext cx="1593816" cy="12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99620" y="998468"/>
            <a:ext cx="5332620" cy="243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Observa los sistemas de nuestro cuerpo: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9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6632"/>
            <a:ext cx="5253186" cy="6544033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3" y="0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835696" y="33265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64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23528" y="2564904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RECORDEMOS</a:t>
            </a:r>
            <a:endParaRPr lang="es-C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432742" cy="6624736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2846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037983" y="5486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65</a:t>
            </a:r>
            <a:endParaRPr lang="es-C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 </a:t>
            </a:r>
          </a:p>
          <a:p>
            <a:pPr algn="ctr"/>
            <a:r>
              <a:rPr lang="es-CL" sz="2000" b="1" dirty="0" smtClean="0"/>
              <a:t>EVALUACIÓN FORMATIVA: IE2</a:t>
            </a:r>
          </a:p>
          <a:p>
            <a:pPr algn="ctr"/>
            <a:r>
              <a:rPr lang="es-CL" sz="2000" b="1" dirty="0" smtClean="0"/>
              <a:t>ASIGNATURA: CIENCIAS NATURALES 5°</a:t>
            </a:r>
          </a:p>
          <a:p>
            <a:pPr algn="ctr"/>
            <a:r>
              <a:rPr lang="es-CL" sz="2000" b="1" dirty="0" smtClean="0"/>
              <a:t>SEMANA 28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553050" y="5807432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944145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464" y="2461957"/>
            <a:ext cx="84634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de células similares que cumplen una función específica, la definición anterior está relacionada con: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es-CL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célula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es-CL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tejidos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es-CL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CL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órganos</a:t>
            </a:r>
            <a:endParaRPr lang="es-CL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es-CL" sz="1100" dirty="0" smtClean="0">
                <a:latin typeface="Arial" panose="020B0604020202020204" pitchFamily="34" charset="0"/>
                <a:ea typeface="Calibri" panose="020F0502020204030204" pitchFamily="34" charset="0"/>
              </a:rPr>
              <a:t>Los </a:t>
            </a:r>
            <a:r>
              <a:rPr lang="es-CL" sz="1100" dirty="0">
                <a:latin typeface="Arial" panose="020B0604020202020204" pitchFamily="34" charset="0"/>
                <a:ea typeface="Calibri" panose="020F0502020204030204" pitchFamily="34" charset="0"/>
              </a:rPr>
              <a:t>sistemas 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183464" y="3413711"/>
            <a:ext cx="7772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L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   Grupo </a:t>
            </a:r>
            <a:r>
              <a:rPr lang="es-CL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órganos que en conjunto cumplen una función específica, corresponde la definición a: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es-CL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célula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es-CL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tejidos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es-CL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órganos 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es-CL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sistemas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3463" y="4408164"/>
            <a:ext cx="83276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L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En </a:t>
            </a:r>
            <a:r>
              <a:rPr lang="es-CL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dedo hay músculos que permiten moverlo, ¿Hay presencia de algún otro sistema en el dedo, que no sea el sistema muscular? ¿Cuál? 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05697"/>
              </p:ext>
            </p:extLst>
          </p:nvPr>
        </p:nvGraphicFramePr>
        <p:xfrm>
          <a:off x="467544" y="1196752"/>
          <a:ext cx="8136904" cy="4447868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5°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1)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Reconocer y explicar que los seres vivos están formados por una o más células y que estas se organizan en tejidos, órganos y sistemas.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Establecen relaciones simples entre los distintos niveles de organización  de los organismos.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Niveles de 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 de los seres vivos / Reconocer - Relacionar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contenidos de evaluación formativa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relacionados con IE2: Establecen relaciones simples entre los distintos niveles de organización  de los organismos.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Establecen relaciones simples entre los distintos niveles de organización  de los organismos.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Retroalimentar contenidos 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evaluación formativa relacionados 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IE2: Establecen relaciones simples entre los distintos niveles de organización  de los organismos.</a:t>
            </a: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RESULTADOS AL 02-10-2020</a:t>
            </a:r>
            <a:br>
              <a:rPr lang="es-CL" dirty="0" smtClean="0"/>
            </a:br>
            <a:r>
              <a:rPr lang="es-CL" dirty="0" smtClean="0"/>
              <a:t>Evaluados 21 estudiantes</a:t>
            </a: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0367"/>
              </p:ext>
            </p:extLst>
          </p:nvPr>
        </p:nvGraphicFramePr>
        <p:xfrm>
          <a:off x="1331640" y="1988840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38%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115616" y="4005064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/>
              <a:t>Contenidos más bajos:</a:t>
            </a:r>
          </a:p>
          <a:p>
            <a:endParaRPr lang="es-CL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b="1" i="1" dirty="0" smtClean="0"/>
              <a:t>Niveles de organización: Tejidos y Sistemas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b="1" i="1" dirty="0" smtClean="0"/>
              <a:t> Sistemas que encontramos en nuestros dedos, además del sistema muscular</a:t>
            </a:r>
          </a:p>
          <a:p>
            <a:pPr marL="342900" indent="-34290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10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241828" y="2560754"/>
            <a:ext cx="6552728" cy="10801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Nombra e identifica sistemas de nuestro cuerpo</a:t>
            </a:r>
            <a:endParaRPr lang="es-ES" sz="3200" dirty="0"/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12050" y="184096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32" y="13857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52736" y="342900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12" y="1254722"/>
            <a:ext cx="6831632" cy="556503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74381" y="800867"/>
            <a:ext cx="7356294" cy="33872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Lee la definición y relaciona los niveles de Organización de los seres vivos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230425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s-CL" dirty="0" smtClean="0"/>
              <a:t>A continuación, analizaremos las preguntas de la evaluación formativa realizada la semana anterior, dando énfasis a aquellas</a:t>
            </a:r>
            <a:r>
              <a:rPr lang="es-ES" dirty="0" smtClean="0"/>
              <a:t> </a:t>
            </a:r>
            <a:r>
              <a:rPr lang="es-ES" dirty="0"/>
              <a:t>preguntas con resultados </a:t>
            </a:r>
            <a:r>
              <a:rPr lang="es-ES" dirty="0" smtClean="0"/>
              <a:t>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1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794</Words>
  <Application>Microsoft Office PowerPoint</Application>
  <PresentationFormat>Presentación en pantalla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CIENCIAS NATURALES 5° AÑO BÁSICO SEMANA N° 28  FECHA : 07-10-2020</vt:lpstr>
      <vt:lpstr>Presentación de PowerPoint</vt:lpstr>
      <vt:lpstr>Reglas clases virtuales</vt:lpstr>
      <vt:lpstr>Importante:</vt:lpstr>
      <vt:lpstr>Presentación de PowerPoint</vt:lpstr>
      <vt:lpstr>RESULTADOS AL 02-10-2020 Evaluados 21 estudiantes</vt:lpstr>
      <vt:lpstr>Inicio Activación Conocimientos Previos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145</cp:revision>
  <dcterms:created xsi:type="dcterms:W3CDTF">2020-07-06T03:06:52Z</dcterms:created>
  <dcterms:modified xsi:type="dcterms:W3CDTF">2020-10-05T02:14:07Z</dcterms:modified>
</cp:coreProperties>
</file>