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4" r:id="rId3"/>
    <p:sldId id="262" r:id="rId4"/>
    <p:sldId id="263" r:id="rId5"/>
    <p:sldId id="264" r:id="rId6"/>
    <p:sldId id="265" r:id="rId7"/>
    <p:sldId id="266" r:id="rId8"/>
    <p:sldId id="284" r:id="rId9"/>
    <p:sldId id="285" r:id="rId10"/>
    <p:sldId id="267" r:id="rId11"/>
    <p:sldId id="271" r:id="rId12"/>
    <p:sldId id="290" r:id="rId13"/>
    <p:sldId id="291" r:id="rId14"/>
    <p:sldId id="272" r:id="rId15"/>
    <p:sldId id="306" r:id="rId16"/>
    <p:sldId id="307" r:id="rId17"/>
    <p:sldId id="305" r:id="rId18"/>
    <p:sldId id="308" r:id="rId19"/>
    <p:sldId id="309" r:id="rId20"/>
    <p:sldId id="310" r:id="rId21"/>
    <p:sldId id="311" r:id="rId22"/>
    <p:sldId id="312" r:id="rId23"/>
    <p:sldId id="269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1h8fSqSz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Hb4-CCif7U&amp;t=12s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RETROALIMENTACIÓN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N°28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</a:t>
            </a:r>
            <a:r>
              <a:rPr lang="es-CL" dirty="0">
                <a:latin typeface="Comic Sans MS" panose="030F0702030302020204" pitchFamily="66" charset="0"/>
              </a:rPr>
              <a:t>8</a:t>
            </a:r>
            <a:r>
              <a:rPr lang="es-CL" dirty="0" smtClean="0">
                <a:latin typeface="Comic Sans MS" panose="030F0702030302020204" pitchFamily="66" charset="0"/>
              </a:rPr>
              <a:t>th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0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370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Retroalimentación semana 27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err="1"/>
              <a:t>Objetivo:Retroalimentar</a:t>
            </a:r>
            <a:r>
              <a:rPr lang="es-MX" sz="3600" dirty="0"/>
              <a:t> aprendizajes descendidos en relación a los siguientes indicadores: </a:t>
            </a:r>
          </a:p>
          <a:p>
            <a:pPr algn="just">
              <a:spcAft>
                <a:spcPts val="0"/>
              </a:spcAft>
            </a:pPr>
            <a:r>
              <a:rPr lang="es-MX" sz="3600" dirty="0"/>
              <a:t>-Repiten rimas, focalizando la atención en sonidos que se </a:t>
            </a:r>
            <a:r>
              <a:rPr lang="es-MX" sz="3600" dirty="0" smtClean="0"/>
              <a:t>repiten. </a:t>
            </a:r>
          </a:p>
          <a:p>
            <a:pPr algn="just">
              <a:spcAft>
                <a:spcPts val="0"/>
              </a:spcAft>
            </a:pPr>
            <a:r>
              <a:rPr lang="es-MX" sz="3600" dirty="0" smtClean="0"/>
              <a:t>-</a:t>
            </a:r>
            <a:r>
              <a:rPr lang="es-MX" sz="3600" dirty="0"/>
              <a:t>Reproducen canciones relacionadas con los temas de la unidad</a:t>
            </a:r>
          </a:p>
          <a:p>
            <a:pPr algn="just">
              <a:spcAft>
                <a:spcPts val="0"/>
              </a:spcAft>
            </a:pPr>
            <a:r>
              <a:rPr lang="es-MX" sz="3600" dirty="0"/>
              <a:t>-Responden preguntas simples asociadas a información explicita en el texto: por ejemplo: </a:t>
            </a:r>
            <a:r>
              <a:rPr lang="es-MX" sz="3600" dirty="0" err="1"/>
              <a:t>It´s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girl</a:t>
            </a:r>
            <a:r>
              <a:rPr lang="es-MX" sz="3600" dirty="0"/>
              <a:t> </a:t>
            </a:r>
            <a:r>
              <a:rPr lang="es-MX" sz="3600" dirty="0" err="1"/>
              <a:t>happy</a:t>
            </a:r>
            <a:endParaRPr lang="es-MX" sz="3600" dirty="0"/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dirty="0" smtClean="0"/>
              <a:t> </a:t>
            </a:r>
            <a:r>
              <a:rPr lang="es-MX" sz="2400" dirty="0"/>
              <a:t>6</a:t>
            </a:r>
            <a:r>
              <a:rPr lang="es-MX" sz="2400" dirty="0" smtClean="0"/>
              <a:t>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Picture 2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0" y="1232722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78631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19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19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Repiten rimas, focalizando la atención en sonidos que se repiten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367246" y="5597435"/>
            <a:ext cx="10972800" cy="4525963"/>
          </a:xfrm>
        </p:spPr>
        <p:txBody>
          <a:bodyPr/>
          <a:lstStyle/>
          <a:p>
            <a:r>
              <a:rPr lang="es-MX" dirty="0">
                <a:hlinkClick r:id="rId3"/>
              </a:rPr>
              <a:t>https://www.youtube.com/watch?v=ad1h8fSqSzw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6093" t="19197" r="38084" b="25624"/>
          <a:stretch/>
        </p:blipFill>
        <p:spPr>
          <a:xfrm>
            <a:off x="2464525" y="1489324"/>
            <a:ext cx="7262949" cy="40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err="1" smtClean="0"/>
              <a:t>One-two</a:t>
            </a:r>
            <a:r>
              <a:rPr lang="es-MX" sz="3600" dirty="0"/>
              <a:t>, </a:t>
            </a:r>
            <a:r>
              <a:rPr lang="es-MX" sz="3600" dirty="0" err="1"/>
              <a:t>buckle</a:t>
            </a:r>
            <a:r>
              <a:rPr lang="es-MX" sz="3600" dirty="0"/>
              <a:t> </a:t>
            </a:r>
            <a:r>
              <a:rPr lang="es-MX" sz="3600" dirty="0" err="1"/>
              <a:t>my</a:t>
            </a:r>
            <a:r>
              <a:rPr lang="es-MX" sz="3600" dirty="0"/>
              <a:t> </a:t>
            </a:r>
            <a:r>
              <a:rPr lang="es-MX" sz="3600" dirty="0" err="1"/>
              <a:t>shoe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Three-four</a:t>
            </a:r>
            <a:r>
              <a:rPr lang="es-MX" sz="3600" dirty="0"/>
              <a:t>, </a:t>
            </a:r>
            <a:r>
              <a:rPr lang="es-MX" sz="3600" dirty="0" err="1" smtClean="0"/>
              <a:t>shut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/>
              <a:t>door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Five-six</a:t>
            </a:r>
            <a:r>
              <a:rPr lang="es-MX" sz="3600" dirty="0"/>
              <a:t>, pick up </a:t>
            </a:r>
            <a:r>
              <a:rPr lang="es-MX" sz="3600" dirty="0" err="1"/>
              <a:t>sticks</a:t>
            </a:r>
            <a:r>
              <a:rPr lang="es-MX" sz="3600" dirty="0"/>
              <a:t>.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Seven-eight</a:t>
            </a:r>
            <a:r>
              <a:rPr lang="es-MX" sz="3600" dirty="0"/>
              <a:t>, lay </a:t>
            </a:r>
            <a:r>
              <a:rPr lang="es-MX" sz="3600" dirty="0" err="1"/>
              <a:t>them</a:t>
            </a:r>
            <a:r>
              <a:rPr lang="es-MX" sz="3600" dirty="0"/>
              <a:t> </a:t>
            </a:r>
            <a:r>
              <a:rPr lang="es-MX" sz="3600" dirty="0" err="1"/>
              <a:t>straight</a:t>
            </a:r>
            <a:r>
              <a:rPr lang="es-MX" sz="3600" dirty="0"/>
              <a:t>;</a:t>
            </a:r>
          </a:p>
          <a:p>
            <a:pPr algn="ctr"/>
            <a:r>
              <a:rPr lang="es-MX" sz="3600" dirty="0" err="1"/>
              <a:t>Nine</a:t>
            </a:r>
            <a:r>
              <a:rPr lang="es-MX" sz="3600" dirty="0"/>
              <a:t>-ten, a </a:t>
            </a:r>
            <a:r>
              <a:rPr lang="es-MX" sz="3600" dirty="0" err="1"/>
              <a:t>big</a:t>
            </a:r>
            <a:r>
              <a:rPr lang="es-MX" sz="3600" dirty="0"/>
              <a:t> </a:t>
            </a:r>
            <a:r>
              <a:rPr lang="es-MX" sz="3600" dirty="0" err="1"/>
              <a:t>fat</a:t>
            </a:r>
            <a:r>
              <a:rPr lang="es-MX" sz="3600" dirty="0"/>
              <a:t> </a:t>
            </a:r>
            <a:r>
              <a:rPr lang="es-MX" sz="3600" dirty="0" err="1"/>
              <a:t>hen</a:t>
            </a:r>
            <a:r>
              <a:rPr lang="es-MX" sz="3600" dirty="0" smtClean="0"/>
              <a:t>;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29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Reproducen canciones relacionadas con los temas de la unidad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05689"/>
            <a:ext cx="10972800" cy="23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song</a:t>
            </a:r>
            <a:r>
              <a:rPr lang="es-MX" dirty="0"/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79" t="18038" r="33232" b="25392"/>
          <a:stretch/>
        </p:blipFill>
        <p:spPr>
          <a:xfrm>
            <a:off x="3653245" y="1417638"/>
            <a:ext cx="6026332" cy="321967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17312" y="5595648"/>
            <a:ext cx="5462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https://www.youtube.com/watch?v=5Tf0DLBkkzw&amp;t=1s</a:t>
            </a:r>
          </a:p>
        </p:txBody>
      </p:sp>
    </p:spTree>
    <p:extLst>
      <p:ext uri="{BB962C8B-B14F-4D97-AF65-F5344CB8AC3E}">
        <p14:creationId xmlns:p14="http://schemas.microsoft.com/office/powerpoint/2010/main" val="251433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Now</a:t>
            </a:r>
            <a:r>
              <a:rPr lang="es-MX" dirty="0" smtClean="0"/>
              <a:t>, </a:t>
            </a:r>
            <a:r>
              <a:rPr lang="es-MX" dirty="0" err="1" smtClean="0"/>
              <a:t>sing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me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000" dirty="0"/>
              <a:t>Where’s the cat? </a:t>
            </a:r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/>
              <a:t>On the bed. On the bed. </a:t>
            </a:r>
          </a:p>
          <a:p>
            <a:endParaRPr lang="en-US" sz="4000" dirty="0"/>
          </a:p>
          <a:p>
            <a:r>
              <a:rPr lang="en-US" sz="4000" dirty="0"/>
              <a:t>Where’s the bat? </a:t>
            </a:r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/>
              <a:t>In the box. In the box. </a:t>
            </a:r>
          </a:p>
          <a:p>
            <a:endParaRPr lang="en-US" sz="4000" dirty="0"/>
          </a:p>
          <a:p>
            <a:r>
              <a:rPr lang="en-US" sz="4000" dirty="0"/>
              <a:t>Where’s the ball? </a:t>
            </a:r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/>
              <a:t>Under the desk. Under the desk. </a:t>
            </a:r>
          </a:p>
          <a:p>
            <a:endParaRPr lang="en-US" sz="4000" dirty="0"/>
          </a:p>
          <a:p>
            <a:r>
              <a:rPr lang="en-US" sz="4000" dirty="0"/>
              <a:t>On, in and under. Yeah! </a:t>
            </a:r>
          </a:p>
          <a:p>
            <a:endParaRPr lang="en-US" sz="4000" dirty="0"/>
          </a:p>
          <a:p>
            <a:r>
              <a:rPr lang="en-US" sz="4000" dirty="0"/>
              <a:t>Where’s the ham? </a:t>
            </a:r>
          </a:p>
          <a:p>
            <a:r>
              <a:rPr lang="en-US" sz="4000" dirty="0"/>
              <a:t>Where is it? Where is it? </a:t>
            </a:r>
          </a:p>
          <a:p>
            <a:r>
              <a:rPr lang="en-US" sz="4000" dirty="0"/>
              <a:t>On the table. On the table</a:t>
            </a:r>
            <a:r>
              <a:rPr lang="en-US" sz="2900" dirty="0"/>
              <a:t>. </a:t>
            </a:r>
          </a:p>
          <a:p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400" dirty="0"/>
              <a:t>Where’s the carrot? </a:t>
            </a:r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In the pot. In the pot. </a:t>
            </a:r>
          </a:p>
          <a:p>
            <a:endParaRPr lang="en-US" sz="3400" dirty="0"/>
          </a:p>
          <a:p>
            <a:r>
              <a:rPr lang="en-US" sz="3400" dirty="0"/>
              <a:t>Where’s the donut. </a:t>
            </a:r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Next to the cup. Next to the cup. </a:t>
            </a:r>
          </a:p>
          <a:p>
            <a:endParaRPr lang="en-US" sz="3400" dirty="0"/>
          </a:p>
          <a:p>
            <a:r>
              <a:rPr lang="en-US" sz="3400" dirty="0"/>
              <a:t>On, in and next to. Great! </a:t>
            </a:r>
          </a:p>
          <a:p>
            <a:endParaRPr lang="en-US" sz="3400" dirty="0"/>
          </a:p>
          <a:p>
            <a:r>
              <a:rPr lang="en-US" sz="3400" dirty="0"/>
              <a:t>Where’s the watch? </a:t>
            </a:r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On the sofa. On the sofa. </a:t>
            </a:r>
          </a:p>
          <a:p>
            <a:endParaRPr lang="en-US" sz="3400" dirty="0"/>
          </a:p>
          <a:p>
            <a:r>
              <a:rPr lang="en-US" sz="3400" dirty="0"/>
              <a:t>Where’s the shoe? </a:t>
            </a:r>
          </a:p>
          <a:p>
            <a:r>
              <a:rPr lang="en-US" sz="3400" dirty="0"/>
              <a:t>Where is it? Where is it? </a:t>
            </a:r>
          </a:p>
          <a:p>
            <a:r>
              <a:rPr lang="en-US" sz="3400" dirty="0"/>
              <a:t>Behind the plant. Behind the plant. </a:t>
            </a:r>
          </a:p>
          <a:p>
            <a:endParaRPr lang="en-US" sz="3400" dirty="0"/>
          </a:p>
          <a:p>
            <a:r>
              <a:rPr lang="en-US" sz="3400" dirty="0"/>
              <a:t>Where’s the phone? </a:t>
            </a:r>
          </a:p>
          <a:p>
            <a:r>
              <a:rPr lang="en-US" sz="3500" dirty="0"/>
              <a:t>Where is it? Where is it? </a:t>
            </a:r>
            <a:endParaRPr lang="es-MX" sz="35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74" y="2142185"/>
            <a:ext cx="2237426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024642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32%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42%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smtClean="0">
                          <a:latin typeface="Arial Black" panose="020B0A04020102020204" pitchFamily="34" charset="0"/>
                        </a:rPr>
                        <a:t>26%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19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-Responden preguntas simples asociadas a información explicita en el texto: por ejemplo: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smtClean="0"/>
              <a:t>video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476" t="18585" r="36379" b="26769"/>
          <a:stretch/>
        </p:blipFill>
        <p:spPr>
          <a:xfrm>
            <a:off x="2834640" y="1580606"/>
            <a:ext cx="6975566" cy="338328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628914" y="5700152"/>
            <a:ext cx="493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https://www.youtube.com/watch?v=Fbcimg1r1Ms</a:t>
            </a:r>
          </a:p>
        </p:txBody>
      </p:sp>
    </p:spTree>
    <p:extLst>
      <p:ext uri="{BB962C8B-B14F-4D97-AF65-F5344CB8AC3E}">
        <p14:creationId xmlns:p14="http://schemas.microsoft.com/office/powerpoint/2010/main" val="5213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question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	Where is the car?</a:t>
            </a:r>
            <a:endParaRPr lang="es-MX" dirty="0"/>
          </a:p>
          <a:p>
            <a:endParaRPr lang="es-MX" dirty="0"/>
          </a:p>
          <a:p>
            <a:pPr fontAlgn="t"/>
            <a:r>
              <a:rPr lang="en-US" dirty="0"/>
              <a:t>2-	Where is the basketball net? </a:t>
            </a:r>
            <a:endParaRPr lang="en-US" dirty="0" smtClean="0"/>
          </a:p>
          <a:p>
            <a:pPr marL="0" indent="0" fontAlgn="t">
              <a:buNone/>
            </a:pPr>
            <a:endParaRPr lang="es-MX" dirty="0"/>
          </a:p>
          <a:p>
            <a:r>
              <a:rPr lang="en-US" dirty="0"/>
              <a:t>3-	Where is the garage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s-MX" dirty="0"/>
          </a:p>
          <a:p>
            <a:pPr fontAlgn="t"/>
            <a:r>
              <a:rPr lang="en-US" dirty="0"/>
              <a:t>4-	Where is the fence?</a:t>
            </a:r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75319"/>
              </p:ext>
            </p:extLst>
          </p:nvPr>
        </p:nvGraphicFramePr>
        <p:xfrm>
          <a:off x="351136" y="253235"/>
          <a:ext cx="11347454" cy="6428631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1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Demostrar comprensión de ideas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generales e información explícita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textos orales adaptados y auténticos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simples, literarios y no literarios,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diversos formatos audiovisuales (como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exposiciones orales, conversaciones,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descripciones, instrucciones,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procedimientos, narraciones, rimas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juegos de palabras, canciones), acerca 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variados (experiencias personales,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de otras asignaturas, del contexto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inmediato, de actualidad e interés global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 de otras culturas) y que contienen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unciones del año.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1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-Repiten rimas, focalizando la atención en sonidos que se repiten; por ejemplo: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One-two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buckle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shoe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Three-four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shut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door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Five-six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pick up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sticks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Seven-eight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lay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straight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Nine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-ten, a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Eleven-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twelve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delve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-Reproducen canciones relacionadas con los temas de la unidad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-Responden preguntas simples asociadas a información explicita en el texto: por ejemplo: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It´s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Retroalimentación de  evaluación formativa n°2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3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 aprendizajes descendidos en relación a los siguientes indicadores: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-Repiten rimas, focalizando la atención en sonidos que se repiten; por ejemplo: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One-two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buckle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shoe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Three-four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shut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door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Five-six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pick up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sticks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Seven-eight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lay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them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straight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Nine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-ten, a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big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fat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hen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; Eleven-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twelve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dig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delv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-Reproducen canciones relacionadas con los temas de la unidad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-Responden preguntas simples asociadas a información explicita en el texto: por ejemplo: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girl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happy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3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salida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WHERE IS THE MOUSE?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886" y="2430066"/>
            <a:ext cx="3194581" cy="27617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960" y="2641630"/>
            <a:ext cx="3005588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/>
              <a:t> </a:t>
            </a:r>
            <a:endParaRPr lang="es-MX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95" y="2596303"/>
            <a:ext cx="3513587" cy="28801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83" y="2596302"/>
            <a:ext cx="3396638" cy="28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0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293853" y="1203158"/>
            <a:ext cx="538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 </a:t>
            </a:r>
            <a:endParaRPr lang="es-MX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81" y="2067627"/>
            <a:ext cx="3248524" cy="31059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981" y="2067627"/>
            <a:ext cx="3410538" cy="31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89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</a:t>
            </a:r>
            <a:r>
              <a:rPr lang="es-CL" sz="7300" smtClean="0"/>
              <a:t>28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294642" y="1825625"/>
            <a:ext cx="8876714" cy="47711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rhyme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doctor?</a:t>
            </a:r>
          </a:p>
          <a:p>
            <a:pPr lvl="0"/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most difficult part of the test for you? Explain why 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357" y="1253816"/>
            <a:ext cx="1316850" cy="13168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019" y="3371552"/>
            <a:ext cx="1473387" cy="14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27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42564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19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19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por lograr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3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-Responden preguntas simples asociadas a información explicita en el texto: por ejemplo: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6" y="1600201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MEANS IN FRONT OF?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62" y="430734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alimentación,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177" y="1369553"/>
            <a:ext cx="5462489" cy="286536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902632" y="4905309"/>
            <a:ext cx="556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5"/>
              </a:rPr>
              <a:t>https://www.youtube.com/watch?v=DHb4-CCif7U&amp;t=12s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1046</Words>
  <Application>Microsoft Office PowerPoint</Application>
  <PresentationFormat>Panorámica</PresentationFormat>
  <Paragraphs>202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Bell MT</vt:lpstr>
      <vt:lpstr>Calibri</vt:lpstr>
      <vt:lpstr>Comic Sans MS</vt:lpstr>
      <vt:lpstr>Times New Roman</vt:lpstr>
      <vt:lpstr>Wingdings</vt:lpstr>
      <vt:lpstr>1_Tema de Office</vt:lpstr>
      <vt:lpstr>5° GRADE RETROALIMENTACIÓN WEEK N°28 DATE: OCTOBER 8th , 2020</vt:lpstr>
      <vt:lpstr>Presentación de PowerPoint</vt:lpstr>
      <vt:lpstr>Reglas de la clase virtual </vt:lpstr>
      <vt:lpstr>Presentación de PowerPoint</vt:lpstr>
      <vt:lpstr>Importante </vt:lpstr>
      <vt:lpstr>Resultado total de evaluación semana 27 </vt:lpstr>
      <vt:lpstr>Contenidos por lograr </vt:lpstr>
      <vt:lpstr>Inicio</vt:lpstr>
      <vt:lpstr>MOTIVACIÓN</vt:lpstr>
      <vt:lpstr> Retroalimentación semana 27 </vt:lpstr>
      <vt:lpstr>Resultado por indicadores </vt:lpstr>
      <vt:lpstr>Listen and watch the next rhyme </vt:lpstr>
      <vt:lpstr>Read and repeat the rhyme </vt:lpstr>
      <vt:lpstr>Resultado por indicadores </vt:lpstr>
      <vt:lpstr>Listen the next song </vt:lpstr>
      <vt:lpstr>Now, sing with me </vt:lpstr>
      <vt:lpstr>Resultado por indicadores </vt:lpstr>
      <vt:lpstr>Listen and watch the next video</vt:lpstr>
      <vt:lpstr>Answer the following question</vt:lpstr>
      <vt:lpstr>WHERE IS THE MOUSE?</vt:lpstr>
      <vt:lpstr>Presentación de PowerPoint</vt:lpstr>
      <vt:lpstr>Presentación de PowerPoint</vt:lpstr>
      <vt:lpstr>EXIT TICKET 28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106</cp:revision>
  <dcterms:created xsi:type="dcterms:W3CDTF">2020-08-03T02:54:47Z</dcterms:created>
  <dcterms:modified xsi:type="dcterms:W3CDTF">2020-10-05T19:56:37Z</dcterms:modified>
</cp:coreProperties>
</file>