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8" r:id="rId2"/>
    <p:sldId id="256" r:id="rId3"/>
    <p:sldId id="295" r:id="rId4"/>
    <p:sldId id="316" r:id="rId5"/>
    <p:sldId id="319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297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79" d="100"/>
          <a:sy n="79" d="100"/>
        </p:scale>
        <p:origin x="-103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32048" y="164889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 </a:t>
            </a:r>
            <a:r>
              <a:rPr lang="es-CL" sz="2800" dirty="0" smtClean="0"/>
              <a:t>28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400" dirty="0" smtClean="0"/>
              <a:t>RETROALIMENTACIÓN</a:t>
            </a:r>
            <a:br>
              <a:rPr lang="es-CL" sz="2400" dirty="0" smtClean="0"/>
            </a:br>
            <a:r>
              <a:rPr lang="es-CL" sz="2400" dirty="0" smtClean="0"/>
              <a:t>LENGUAJE</a:t>
            </a:r>
            <a:r>
              <a:rPr lang="es-CL" sz="2400" dirty="0" smtClean="0"/>
              <a:t/>
            </a:r>
            <a:br>
              <a:rPr lang="es-CL" sz="2400" dirty="0" smtClean="0"/>
            </a:br>
            <a:r>
              <a:rPr lang="es-CL" sz="2400" dirty="0" smtClean="0"/>
              <a:t>5 año 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FECHA </a:t>
            </a:r>
            <a:r>
              <a:rPr lang="es-CL" sz="2800" dirty="0" smtClean="0"/>
              <a:t>:05 de Octubre del  </a:t>
            </a:r>
            <a:r>
              <a:rPr lang="es-CL" sz="2800" dirty="0"/>
              <a:t>2020.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4" y="490849"/>
            <a:ext cx="1167800" cy="100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1052736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dirty="0"/>
              <a:t>Desarrollo de la clase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2880320" cy="389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187624" y="170080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EL HABLANTE LÍRICO</a:t>
            </a:r>
            <a:r>
              <a:rPr lang="es-CL" dirty="0" smtClean="0"/>
              <a:t>: ES LA VOZ FICTICIA QUE EXPRESA LOS SENTIMIENTOS.EMOCIONES O IDEAS EN UN POEMA O UNA CANCIÓN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355976" y="2852936"/>
            <a:ext cx="46085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1.- ¿De </a:t>
            </a:r>
            <a:r>
              <a:rPr lang="es-CL" dirty="0"/>
              <a:t>qué se dio cuenta el hablante del </a:t>
            </a:r>
            <a:r>
              <a:rPr lang="es-CL" dirty="0" smtClean="0"/>
              <a:t>Texto? </a:t>
            </a:r>
          </a:p>
          <a:p>
            <a:endParaRPr lang="es-CL" dirty="0" smtClean="0"/>
          </a:p>
          <a:p>
            <a:r>
              <a:rPr lang="es-CL" dirty="0" smtClean="0"/>
              <a:t>2.-¿Qué </a:t>
            </a:r>
            <a:r>
              <a:rPr lang="es-CL" dirty="0"/>
              <a:t>le pasó? </a:t>
            </a:r>
            <a:endParaRPr lang="es-CL" dirty="0" smtClean="0"/>
          </a:p>
          <a:p>
            <a:endParaRPr lang="es-CL" dirty="0" smtClean="0"/>
          </a:p>
          <a:p>
            <a:r>
              <a:rPr lang="es-CL" dirty="0" smtClean="0"/>
              <a:t>3.- ¿Cuál </a:t>
            </a:r>
            <a:r>
              <a:rPr lang="es-CL" dirty="0"/>
              <a:t>es el sentimiento </a:t>
            </a:r>
            <a:r>
              <a:rPr lang="es-CL" dirty="0" smtClean="0"/>
              <a:t>del hablante </a:t>
            </a:r>
            <a:r>
              <a:rPr lang="es-CL" dirty="0"/>
              <a:t>por </a:t>
            </a:r>
            <a:r>
              <a:rPr lang="es-CL" dirty="0" smtClean="0"/>
              <a:t>la </a:t>
            </a:r>
            <a:r>
              <a:rPr lang="es-CL" dirty="0"/>
              <a:t>naturaleza</a:t>
            </a:r>
            <a:r>
              <a:rPr lang="es-CL" dirty="0" smtClean="0"/>
              <a:t>?</a:t>
            </a:r>
            <a:endParaRPr lang="es-CL" dirty="0"/>
          </a:p>
          <a:p>
            <a:endParaRPr lang="es-CL" dirty="0" smtClean="0"/>
          </a:p>
          <a:p>
            <a:r>
              <a:rPr lang="es-CL" dirty="0" smtClean="0"/>
              <a:t>4</a:t>
            </a:r>
            <a:r>
              <a:rPr lang="es-CL" dirty="0" smtClean="0"/>
              <a:t>.-¿Cómo </a:t>
            </a:r>
            <a:r>
              <a:rPr lang="es-CL" dirty="0"/>
              <a:t>lo sabes</a:t>
            </a:r>
            <a:r>
              <a:rPr lang="es-CL" dirty="0" smtClean="0"/>
              <a:t>?</a:t>
            </a:r>
          </a:p>
          <a:p>
            <a:endParaRPr lang="es-CL" dirty="0" smtClean="0"/>
          </a:p>
          <a:p>
            <a:r>
              <a:rPr lang="es-CL" dirty="0" smtClean="0"/>
              <a:t>5.- ¿Cómo se sentirá el hablante cuando sale de paseo?</a:t>
            </a:r>
          </a:p>
          <a:p>
            <a:endParaRPr lang="es-CL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446" y="-133440"/>
            <a:ext cx="21637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355976" y="2492897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RESPONDE EN TU CUADERNO</a:t>
            </a:r>
          </a:p>
        </p:txBody>
      </p:sp>
    </p:spTree>
    <p:extLst>
      <p:ext uri="{BB962C8B-B14F-4D97-AF65-F5344CB8AC3E}">
        <p14:creationId xmlns:p14="http://schemas.microsoft.com/office/powerpoint/2010/main" val="33328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3744416" cy="489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03648" y="620688"/>
            <a:ext cx="5336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Lee el siguiente texto y luego respondes  las preguntas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9119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692696"/>
            <a:ext cx="63184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/>
              <a:t>1.- ¿Cómo </a:t>
            </a:r>
            <a:r>
              <a:rPr lang="es-CL" dirty="0"/>
              <a:t>se encuentran las calles, plazas y jardines?</a:t>
            </a:r>
          </a:p>
          <a:p>
            <a:endParaRPr lang="es-CL" dirty="0" smtClean="0"/>
          </a:p>
          <a:p>
            <a:r>
              <a:rPr lang="es-CL" dirty="0" smtClean="0"/>
              <a:t>A</a:t>
            </a:r>
            <a:r>
              <a:rPr lang="es-CL" dirty="0"/>
              <a:t>) Inundados.</a:t>
            </a:r>
          </a:p>
          <a:p>
            <a:r>
              <a:rPr lang="es-CL" dirty="0"/>
              <a:t>B) Nublados.</a:t>
            </a:r>
          </a:p>
          <a:p>
            <a:r>
              <a:rPr lang="es-CL" dirty="0"/>
              <a:t>C) Sombríos.</a:t>
            </a:r>
          </a:p>
          <a:p>
            <a:r>
              <a:rPr lang="es-CL" dirty="0"/>
              <a:t>D) </a:t>
            </a:r>
            <a:r>
              <a:rPr lang="es-CL" dirty="0" smtClean="0"/>
              <a:t>Serenos</a:t>
            </a:r>
          </a:p>
          <a:p>
            <a:endParaRPr lang="es-CL" dirty="0"/>
          </a:p>
          <a:p>
            <a:r>
              <a:rPr lang="es-CL" dirty="0" smtClean="0"/>
              <a:t>2.- ¿Cuál </a:t>
            </a:r>
            <a:r>
              <a:rPr lang="es-CL" dirty="0"/>
              <a:t>es el sentimiento del hablante?</a:t>
            </a:r>
          </a:p>
          <a:p>
            <a:endParaRPr lang="es-CL" dirty="0" smtClean="0"/>
          </a:p>
          <a:p>
            <a:r>
              <a:rPr lang="es-CL" dirty="0" smtClean="0"/>
              <a:t>A</a:t>
            </a:r>
            <a:r>
              <a:rPr lang="es-CL" dirty="0"/>
              <a:t>) Sencillez.</a:t>
            </a:r>
          </a:p>
          <a:p>
            <a:r>
              <a:rPr lang="es-CL" dirty="0"/>
              <a:t>B) Nostalgia.</a:t>
            </a:r>
          </a:p>
          <a:p>
            <a:r>
              <a:rPr lang="es-CL" dirty="0"/>
              <a:t>C) Simpatía.</a:t>
            </a:r>
          </a:p>
          <a:p>
            <a:r>
              <a:rPr lang="es-CL" dirty="0"/>
              <a:t>D) Ternura </a:t>
            </a:r>
            <a:endParaRPr lang="es-CL" dirty="0" smtClean="0"/>
          </a:p>
          <a:p>
            <a:endParaRPr lang="es-CL" dirty="0"/>
          </a:p>
          <a:p>
            <a:r>
              <a:rPr lang="es-CL" dirty="0"/>
              <a:t> </a:t>
            </a:r>
            <a:r>
              <a:rPr lang="es-CL" dirty="0" smtClean="0"/>
              <a:t>3.- Según </a:t>
            </a:r>
            <a:r>
              <a:rPr lang="es-CL" dirty="0"/>
              <a:t>el hablante, ¿cómo es la niebla?</a:t>
            </a:r>
          </a:p>
          <a:p>
            <a:endParaRPr lang="es-CL" dirty="0" smtClean="0"/>
          </a:p>
          <a:p>
            <a:r>
              <a:rPr lang="es-CL" dirty="0" smtClean="0"/>
              <a:t>A</a:t>
            </a:r>
            <a:r>
              <a:rPr lang="es-CL" dirty="0"/>
              <a:t>) Elegante y afectuosa.</a:t>
            </a:r>
          </a:p>
          <a:p>
            <a:r>
              <a:rPr lang="es-CL" dirty="0"/>
              <a:t>B) Oscura y dormilona.</a:t>
            </a:r>
          </a:p>
          <a:p>
            <a:r>
              <a:rPr lang="es-CL" dirty="0"/>
              <a:t>C) Distinguida y helada.</a:t>
            </a:r>
          </a:p>
          <a:p>
            <a:r>
              <a:rPr lang="es-CL" dirty="0"/>
              <a:t>D) Seria y aterciopelada</a:t>
            </a:r>
          </a:p>
        </p:txBody>
      </p:sp>
    </p:spTree>
    <p:extLst>
      <p:ext uri="{BB962C8B-B14F-4D97-AF65-F5344CB8AC3E}">
        <p14:creationId xmlns:p14="http://schemas.microsoft.com/office/powerpoint/2010/main" val="344953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267744" y="252369"/>
            <a:ext cx="475252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 smtClean="0"/>
              <a:t>Lenguaje y Comunicación </a:t>
            </a:r>
            <a:endParaRPr lang="es-CL" sz="2000" b="1" dirty="0"/>
          </a:p>
          <a:p>
            <a:pPr algn="ctr"/>
            <a:r>
              <a:rPr lang="es-CL" sz="2000" b="1" dirty="0"/>
              <a:t>SEMANA </a:t>
            </a:r>
            <a:r>
              <a:rPr lang="es-CL" sz="2000" b="1" dirty="0" smtClean="0"/>
              <a:t>28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2271380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1.- ¿Quién expresa los sentimiento, emociones e ideas en un poema?</a:t>
            </a:r>
          </a:p>
          <a:p>
            <a:r>
              <a:rPr lang="es-CL" dirty="0" smtClean="0"/>
              <a:t>________________________________________________________________________________________________________________________________________________</a:t>
            </a:r>
          </a:p>
          <a:p>
            <a:endParaRPr lang="es-CL" dirty="0"/>
          </a:p>
          <a:p>
            <a:r>
              <a:rPr lang="es-CL" dirty="0" smtClean="0"/>
              <a:t>2.- ¿Qué sentimientos o emociones puede expresar el hablante en un poema? Nombre tres.</a:t>
            </a:r>
          </a:p>
          <a:p>
            <a:r>
              <a:rPr lang="es-CL" dirty="0" smtClean="0"/>
              <a:t>______________________   __________________________  ____________________</a:t>
            </a:r>
          </a:p>
          <a:p>
            <a:endParaRPr lang="es-CL" dirty="0"/>
          </a:p>
          <a:p>
            <a:r>
              <a:rPr lang="es-CL" dirty="0" smtClean="0"/>
              <a:t>3.- ¿Quién podría ser  el hablante  en un poema, donde se expresan sentimientos hacia una madre?</a:t>
            </a:r>
          </a:p>
          <a:p>
            <a:r>
              <a:rPr lang="es-CL" dirty="0" smtClean="0"/>
              <a:t>___________________________________________________________________________________________________________________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364088" y="5373216"/>
            <a:ext cx="3528392" cy="136815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Realizamos el este </a:t>
            </a:r>
            <a:r>
              <a:rPr lang="es-CL" dirty="0"/>
              <a:t>ticket de salida </a:t>
            </a:r>
            <a:r>
              <a:rPr lang="es-CL" smtClean="0"/>
              <a:t>en clase </a:t>
            </a:r>
            <a:r>
              <a:rPr lang="es-CL" smtClean="0"/>
              <a:t> </a:t>
            </a:r>
            <a:endParaRPr lang="es-CL" dirty="0"/>
          </a:p>
          <a:p>
            <a:pPr algn="ctr"/>
            <a:r>
              <a:rPr lang="es-CL" dirty="0"/>
              <a:t>Correo: </a:t>
            </a:r>
            <a:r>
              <a:rPr lang="es-C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ximena.gallardo@colegio-jeanpiaget.cl</a:t>
            </a:r>
            <a:endParaRPr lang="es-C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78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849966"/>
              </p:ext>
            </p:extLst>
          </p:nvPr>
        </p:nvGraphicFramePr>
        <p:xfrm>
          <a:off x="0" y="132532"/>
          <a:ext cx="9108504" cy="6227829"/>
        </p:xfrm>
        <a:graphic>
          <a:graphicData uri="http://schemas.openxmlformats.org/drawingml/2006/table">
            <a:tbl>
              <a:tblPr firstRow="1" firstCol="1" bandRow="1"/>
              <a:tblGrid>
                <a:gridCol w="18203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881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94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 y Comunicación  / 5 AÑO 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0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Ximena </a:t>
                      </a:r>
                      <a:r>
                        <a:rPr lang="es-CL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Gallardo</a:t>
                      </a: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M.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Estrella Letelier.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150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OA3   Leer y familiarizarse con un amplio repertorio de literatura para aumentar su conocimiento del mundo, desarrollar su imaginación y reconocer su valor social y cultural; por ejemplo: poemas</a:t>
                      </a:r>
                      <a:r>
                        <a:rPr lang="es-419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,.</a:t>
                      </a:r>
                      <a:endParaRPr lang="es-419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419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419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es-419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419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560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419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 Relacionan aspectos de un texto leído y comentado en clases con otros textos leídos previamente</a:t>
                      </a:r>
                      <a:endParaRPr lang="es-419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La naturaleza expresión de la poesía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Leen – comprenden -relacionan- comentan –analizan.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Retroalimentar aprendizajes evaluados con IE1 más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descendidos  identificando la actitud del hablante lírico en un poema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ximena.gallardo@colegio-jeanpiaget.cl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ENVIAR FOTOGRAFÍA POR WSP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56- 964519597  Fecha el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05/10/20</a:t>
                      </a:r>
                      <a:endParaRPr lang="es-CL" sz="1600" b="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600" b="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85515775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622" y="579584"/>
            <a:ext cx="2016224" cy="264271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78968"/>
            <a:ext cx="2088232" cy="27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602" y="3495438"/>
            <a:ext cx="2376264" cy="303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00941"/>
            <a:ext cx="2376264" cy="29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88" y="898872"/>
            <a:ext cx="7189928" cy="539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06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218258"/>
          </a:xfrm>
        </p:spPr>
        <p:txBody>
          <a:bodyPr>
            <a:normAutofit/>
          </a:bodyPr>
          <a:lstStyle/>
          <a:p>
            <a:r>
              <a:rPr lang="es-CL" sz="2800" dirty="0" smtClean="0"/>
              <a:t>Lenguaje  5° </a:t>
            </a:r>
            <a:r>
              <a:rPr lang="es-CL" sz="2800" dirty="0"/>
              <a:t>básico</a:t>
            </a:r>
            <a:br>
              <a:rPr lang="es-CL" sz="2800" dirty="0"/>
            </a:br>
            <a:r>
              <a:rPr lang="es-CL" sz="2800" dirty="0" smtClean="0"/>
              <a:t>Resultados al  05-10-2020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Evaluados </a:t>
            </a:r>
            <a:r>
              <a:rPr lang="es-CL" sz="2800" dirty="0" smtClean="0"/>
              <a:t>22 </a:t>
            </a:r>
            <a:r>
              <a:rPr lang="es-CL" sz="2800" dirty="0"/>
              <a:t>estudiantes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391959"/>
              </p:ext>
            </p:extLst>
          </p:nvPr>
        </p:nvGraphicFramePr>
        <p:xfrm>
          <a:off x="467544" y="2276872"/>
          <a:ext cx="8218488" cy="1688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496"/>
                <a:gridCol w="2739496"/>
                <a:gridCol w="2739496"/>
              </a:tblGrid>
              <a:tr h="576064">
                <a:tc>
                  <a:txBody>
                    <a:bodyPr/>
                    <a:lstStyle/>
                    <a:p>
                      <a:r>
                        <a:rPr lang="es-CL" dirty="0" smtClean="0"/>
                        <a:t>NIVEL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CANTIDAD</a:t>
                      </a:r>
                      <a:r>
                        <a:rPr lang="es-CL" baseline="0" dirty="0" smtClean="0"/>
                        <a:t> DE  ALUMNOS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                   %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smtClean="0"/>
                        <a:t>L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9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41%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smtClean="0"/>
                        <a:t>ML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50%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smtClean="0"/>
                        <a:t>NL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  </a:t>
                      </a:r>
                      <a:r>
                        <a:rPr lang="es-CL" dirty="0" smtClean="0"/>
                        <a:t>9%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11699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83568" y="458112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Contenido más descendidos</a:t>
            </a:r>
          </a:p>
          <a:p>
            <a:r>
              <a:rPr lang="es-CL" dirty="0" smtClean="0"/>
              <a:t>1.- Actitud del hablante Lirico.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754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836713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 smtClean="0"/>
          </a:p>
          <a:p>
            <a:r>
              <a:rPr lang="es-CL" dirty="0" smtClean="0"/>
              <a:t>5.- </a:t>
            </a:r>
            <a:r>
              <a:rPr lang="es-CL" dirty="0"/>
              <a:t>¿Qué le ocurre al hablante con el </a:t>
            </a:r>
            <a:r>
              <a:rPr lang="es-CL" dirty="0" smtClean="0"/>
              <a:t>otoño?   13 </a:t>
            </a:r>
            <a:r>
              <a:rPr lang="es-CL" dirty="0"/>
              <a:t>de </a:t>
            </a:r>
            <a:r>
              <a:rPr lang="es-CL" dirty="0" smtClean="0"/>
              <a:t>20 </a:t>
            </a:r>
            <a:r>
              <a:rPr lang="es-CL" dirty="0"/>
              <a:t>respuestas </a:t>
            </a:r>
            <a:r>
              <a:rPr lang="es-CL" dirty="0" smtClean="0"/>
              <a:t>correctas</a:t>
            </a:r>
          </a:p>
          <a:p>
            <a:endParaRPr lang="es-CL" dirty="0"/>
          </a:p>
          <a:p>
            <a:endParaRPr lang="es-CL" dirty="0" smtClean="0"/>
          </a:p>
          <a:p>
            <a:r>
              <a:rPr lang="es-CL" dirty="0" smtClean="0"/>
              <a:t>6</a:t>
            </a:r>
            <a:r>
              <a:rPr lang="es-CL" dirty="0"/>
              <a:t>.- ¿Cuál es la emoción del hablante?     </a:t>
            </a:r>
            <a:r>
              <a:rPr lang="es-CL" dirty="0" smtClean="0"/>
              <a:t>          11 </a:t>
            </a:r>
            <a:r>
              <a:rPr lang="es-CL" dirty="0"/>
              <a:t>de </a:t>
            </a:r>
            <a:r>
              <a:rPr lang="es-CL" dirty="0" smtClean="0"/>
              <a:t>20 </a:t>
            </a:r>
            <a:r>
              <a:rPr lang="es-CL" dirty="0"/>
              <a:t>respuestas </a:t>
            </a:r>
            <a:r>
              <a:rPr lang="es-CL" dirty="0" smtClean="0"/>
              <a:t>correctas</a:t>
            </a:r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5777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71600" y="980729"/>
            <a:ext cx="748883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dirty="0"/>
              <a:t>Inicio</a:t>
            </a:r>
            <a:br>
              <a:rPr lang="es-CL" sz="2800" dirty="0"/>
            </a:br>
            <a:r>
              <a:rPr lang="es-CL" sz="2800" dirty="0"/>
              <a:t>Activación Conocimientos </a:t>
            </a:r>
            <a:r>
              <a:rPr lang="es-CL" sz="2800" dirty="0" smtClean="0"/>
              <a:t>Previos</a:t>
            </a:r>
          </a:p>
          <a:p>
            <a:pPr algn="ctr"/>
            <a:endParaRPr lang="es-CL" sz="2800" dirty="0" smtClean="0"/>
          </a:p>
          <a:p>
            <a:r>
              <a:rPr lang="es-CL" sz="2400" dirty="0" smtClean="0"/>
              <a:t>1.- </a:t>
            </a:r>
            <a:r>
              <a:rPr lang="es-CL" sz="2400" dirty="0"/>
              <a:t>¿Qué nombre recibe la persona que escribe un poema? ______________________________________________________________________________________________</a:t>
            </a:r>
            <a:endParaRPr lang="es-CL" sz="2400" dirty="0" smtClean="0"/>
          </a:p>
          <a:p>
            <a:endParaRPr lang="es-CL" sz="2400" dirty="0" smtClean="0"/>
          </a:p>
          <a:p>
            <a:r>
              <a:rPr lang="es-CL" sz="2400" dirty="0" smtClean="0"/>
              <a:t>2.-¿</a:t>
            </a:r>
            <a:r>
              <a:rPr lang="es-CL" sz="2400" dirty="0"/>
              <a:t>Quién expresa los sentimientos, emociones o ideas en un poema?</a:t>
            </a:r>
            <a:endParaRPr lang="es-CL" sz="2400" dirty="0" smtClean="0"/>
          </a:p>
          <a:p>
            <a:r>
              <a:rPr lang="es-CL" sz="2400" dirty="0" smtClean="0"/>
              <a:t>______________________________________________________________________________________________</a:t>
            </a:r>
            <a:endParaRPr lang="es-CL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92696"/>
            <a:ext cx="1440160" cy="175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3" y="764704"/>
            <a:ext cx="1059905" cy="9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2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836712"/>
            <a:ext cx="46805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4000" dirty="0" smtClean="0"/>
              <a:t>        Motivación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12557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867273" y="1772816"/>
            <a:ext cx="6521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Observan video sobre el tema</a:t>
            </a:r>
            <a:r>
              <a:rPr lang="es-CL" dirty="0" smtClean="0"/>
              <a:t>: https</a:t>
            </a:r>
            <a:r>
              <a:rPr lang="es-CL" dirty="0"/>
              <a:t>://www.youtube.com/watch?v=L_dv63w_LE8 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0" t="20828" r="39801" b="17965"/>
          <a:stretch/>
        </p:blipFill>
        <p:spPr bwMode="auto">
          <a:xfrm>
            <a:off x="1867272" y="2780928"/>
            <a:ext cx="5279905" cy="344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01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980728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A continuación, analizaremos las preguntas y respuestas de la evaluación formativa realizada la semana anterior, dando énfasis a los resultados de aprendizajes </a:t>
            </a:r>
            <a:r>
              <a:rPr lang="es-CL" b="1" dirty="0"/>
              <a:t>más descendidos</a:t>
            </a:r>
            <a:r>
              <a:rPr lang="es-CL" dirty="0"/>
              <a:t>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11560" y="2060848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1.- ¿Qué tipo de texto es Rima del Otoño                   </a:t>
            </a:r>
            <a:r>
              <a:rPr lang="es-CL" dirty="0" smtClean="0"/>
              <a:t>                      19 </a:t>
            </a:r>
            <a:r>
              <a:rPr lang="es-CL" dirty="0"/>
              <a:t>de </a:t>
            </a:r>
            <a:r>
              <a:rPr lang="es-CL" dirty="0" smtClean="0"/>
              <a:t> 22        95,8%</a:t>
            </a:r>
          </a:p>
          <a:p>
            <a:r>
              <a:rPr lang="es-CL" dirty="0" smtClean="0"/>
              <a:t>2</a:t>
            </a:r>
            <a:r>
              <a:rPr lang="es-CL" dirty="0"/>
              <a:t>.- ¿Cuál es el propósito de los textos poéticos         </a:t>
            </a:r>
            <a:r>
              <a:rPr lang="es-CL" dirty="0" smtClean="0"/>
              <a:t>                       19 de  22       95,8%</a:t>
            </a:r>
          </a:p>
          <a:p>
            <a:r>
              <a:rPr lang="es-CL" dirty="0" smtClean="0"/>
              <a:t>3</a:t>
            </a:r>
            <a:r>
              <a:rPr lang="es-CL" dirty="0"/>
              <a:t>.- ¿Por qué el otoño es un niño “brusco y loco</a:t>
            </a:r>
            <a:r>
              <a:rPr lang="es-CL" dirty="0" smtClean="0"/>
              <a:t>”?                           18 de  22       87.5%</a:t>
            </a:r>
          </a:p>
          <a:p>
            <a:r>
              <a:rPr lang="es-CL" dirty="0" smtClean="0"/>
              <a:t>4</a:t>
            </a:r>
            <a:r>
              <a:rPr lang="es-CL" dirty="0"/>
              <a:t>.- ¿Qué figura literaria predomina en el poema</a:t>
            </a:r>
            <a:r>
              <a:rPr lang="es-CL" dirty="0" smtClean="0"/>
              <a:t>?                           14 de  22       66.7%</a:t>
            </a:r>
            <a:endParaRPr lang="es-CL" dirty="0"/>
          </a:p>
          <a:p>
            <a:r>
              <a:rPr lang="es-CL" dirty="0">
                <a:solidFill>
                  <a:srgbClr val="FF0000"/>
                </a:solidFill>
              </a:rPr>
              <a:t>5.- ¿Qué le ocurre al hablante con el </a:t>
            </a:r>
            <a:r>
              <a:rPr lang="es-CL" dirty="0" smtClean="0">
                <a:solidFill>
                  <a:srgbClr val="FF0000"/>
                </a:solidFill>
              </a:rPr>
              <a:t>otoño?                                    13 </a:t>
            </a:r>
            <a:r>
              <a:rPr lang="es-CL" dirty="0">
                <a:solidFill>
                  <a:srgbClr val="FF0000"/>
                </a:solidFill>
              </a:rPr>
              <a:t>de  </a:t>
            </a:r>
            <a:r>
              <a:rPr lang="es-CL" dirty="0" smtClean="0">
                <a:solidFill>
                  <a:srgbClr val="FF0000"/>
                </a:solidFill>
              </a:rPr>
              <a:t>22       54,2%</a:t>
            </a:r>
            <a:endParaRPr lang="es-CL" dirty="0">
              <a:solidFill>
                <a:srgbClr val="FF0000"/>
              </a:solidFill>
            </a:endParaRPr>
          </a:p>
          <a:p>
            <a:r>
              <a:rPr lang="es-CL" dirty="0">
                <a:solidFill>
                  <a:srgbClr val="FF0000"/>
                </a:solidFill>
              </a:rPr>
              <a:t>6.- ¿Cuál es la emoción del </a:t>
            </a:r>
            <a:r>
              <a:rPr lang="es-CL" dirty="0" smtClean="0">
                <a:solidFill>
                  <a:srgbClr val="FF0000"/>
                </a:solidFill>
              </a:rPr>
              <a:t>hablante?                                                11 </a:t>
            </a:r>
            <a:r>
              <a:rPr lang="es-CL" dirty="0">
                <a:solidFill>
                  <a:srgbClr val="FF0000"/>
                </a:solidFill>
              </a:rPr>
              <a:t>de </a:t>
            </a:r>
            <a:r>
              <a:rPr lang="es-CL" dirty="0" smtClean="0">
                <a:solidFill>
                  <a:srgbClr val="FF0000"/>
                </a:solidFill>
              </a:rPr>
              <a:t> 22       45.2%</a:t>
            </a:r>
          </a:p>
          <a:p>
            <a:r>
              <a:rPr lang="es-CL" dirty="0" smtClean="0"/>
              <a:t>8</a:t>
            </a:r>
            <a:r>
              <a:rPr lang="es-CL" dirty="0"/>
              <a:t>.- ¿Cuál es el tema del </a:t>
            </a:r>
            <a:r>
              <a:rPr lang="es-CL" dirty="0" smtClean="0"/>
              <a:t>poema?                                                          15 </a:t>
            </a:r>
            <a:r>
              <a:rPr lang="es-CL" dirty="0"/>
              <a:t>de </a:t>
            </a:r>
            <a:r>
              <a:rPr lang="es-CL" dirty="0" smtClean="0"/>
              <a:t> 22      62.5%</a:t>
            </a:r>
          </a:p>
          <a:p>
            <a:r>
              <a:rPr lang="es-CL" dirty="0" smtClean="0"/>
              <a:t>9</a:t>
            </a:r>
            <a:r>
              <a:rPr lang="es-CL" dirty="0"/>
              <a:t>.-¿Cómo se relacionan entre si, los poemas rimas del otoño y viene rodando la ola?</a:t>
            </a:r>
          </a:p>
          <a:p>
            <a:r>
              <a:rPr lang="es-CL" dirty="0" smtClean="0"/>
              <a:t>                                                                                                                   22 de 22      100%</a:t>
            </a:r>
          </a:p>
          <a:p>
            <a:r>
              <a:rPr lang="es-CL" dirty="0" smtClean="0"/>
              <a:t>10</a:t>
            </a:r>
            <a:r>
              <a:rPr lang="es-CL" dirty="0"/>
              <a:t>.-¿ Por qué crees tú, que la naturaleza ha sido inspiración para muchos poetas y poetizas? Fundamenta tu </a:t>
            </a:r>
            <a:r>
              <a:rPr lang="es-CL" dirty="0" smtClean="0"/>
              <a:t>respuesta</a:t>
            </a:r>
            <a:r>
              <a:rPr lang="es-CL" dirty="0"/>
              <a:t> </a:t>
            </a:r>
            <a:r>
              <a:rPr lang="es-CL" dirty="0" smtClean="0"/>
              <a:t>                                                   22 de 22        100%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8998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3348</TotalTime>
  <Words>685</Words>
  <Application>Microsoft Office PowerPoint</Application>
  <PresentationFormat>Presentación en pantalla (4:3)</PresentationFormat>
  <Paragraphs>112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PLANIFICACIÓN  CLASES VIRTUALES SEMANA N° 28 RETROALIMENTACIÓN LENGUAJE 5 año A FECHA :05 de Octubre del  2020.</vt:lpstr>
      <vt:lpstr>Presentación de PowerPoint</vt:lpstr>
      <vt:lpstr>Presentación de PowerPoint</vt:lpstr>
      <vt:lpstr>Presentación de PowerPoint</vt:lpstr>
      <vt:lpstr>Lenguaje  5° básico Resultados al  05-10-2020 Evaluados 22 estudiantes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128</cp:revision>
  <dcterms:created xsi:type="dcterms:W3CDTF">2020-07-06T03:06:52Z</dcterms:created>
  <dcterms:modified xsi:type="dcterms:W3CDTF">2020-10-04T14:02:39Z</dcterms:modified>
</cp:coreProperties>
</file>